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62" r:id="rId2"/>
    <p:sldId id="363" r:id="rId3"/>
    <p:sldId id="276" r:id="rId4"/>
    <p:sldId id="274" r:id="rId5"/>
    <p:sldId id="287" r:id="rId6"/>
    <p:sldId id="395" r:id="rId7"/>
    <p:sldId id="277" r:id="rId8"/>
    <p:sldId id="294" r:id="rId9"/>
    <p:sldId id="280" r:id="rId10"/>
    <p:sldId id="402" r:id="rId11"/>
    <p:sldId id="403" r:id="rId12"/>
    <p:sldId id="404" r:id="rId13"/>
    <p:sldId id="405" r:id="rId14"/>
    <p:sldId id="406" r:id="rId15"/>
    <p:sldId id="407" r:id="rId16"/>
    <p:sldId id="298" r:id="rId17"/>
    <p:sldId id="282" r:id="rId18"/>
    <p:sldId id="409" r:id="rId19"/>
    <p:sldId id="265" r:id="rId20"/>
    <p:sldId id="411" r:id="rId21"/>
    <p:sldId id="412" r:id="rId22"/>
    <p:sldId id="413" r:id="rId23"/>
    <p:sldId id="41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CC0D1"/>
    <a:srgbClr val="AE78D6"/>
    <a:srgbClr val="3998AB"/>
    <a:srgbClr val="4E617A"/>
    <a:srgbClr val="EC6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8" y="2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A9C283-3CA7-4A30-93C3-E2C6304EE397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E766F962-6443-4EDC-ADD6-55A8FEE94B08}">
      <dgm:prSet phldrT="[Text]" custT="1"/>
      <dgm:spPr/>
      <dgm:t>
        <a:bodyPr/>
        <a:lstStyle/>
        <a:p>
          <a:r>
            <a:rPr lang="en-US" sz="2000" b="1" dirty="0"/>
            <a:t>PELUANG KEJADIAN MAJEMUK</a:t>
          </a:r>
          <a:endParaRPr lang="id-ID" sz="2000" b="1" dirty="0"/>
        </a:p>
      </dgm:t>
    </dgm:pt>
    <dgm:pt modelId="{0B9D139A-C966-4DDD-BD78-481DB4F0EF22}" type="parTrans" cxnId="{917F9E17-2DBD-4FD0-9AFB-1B7F62308924}">
      <dgm:prSet/>
      <dgm:spPr/>
      <dgm:t>
        <a:bodyPr/>
        <a:lstStyle/>
        <a:p>
          <a:endParaRPr lang="id-ID" sz="1800" b="1"/>
        </a:p>
      </dgm:t>
    </dgm:pt>
    <dgm:pt modelId="{5CAF89FF-9091-423A-A7E1-E5C76DB43FA1}" type="sibTrans" cxnId="{917F9E17-2DBD-4FD0-9AFB-1B7F62308924}">
      <dgm:prSet/>
      <dgm:spPr/>
      <dgm:t>
        <a:bodyPr/>
        <a:lstStyle/>
        <a:p>
          <a:endParaRPr lang="id-ID" sz="1800" b="1"/>
        </a:p>
      </dgm:t>
    </dgm:pt>
    <dgm:pt modelId="{110CA1E6-0DD9-4374-A2BA-1B4DF567BC47}">
      <dgm:prSet phldrT="[Text]" custT="1"/>
      <dgm:spPr/>
      <dgm:t>
        <a:bodyPr/>
        <a:lstStyle/>
        <a:p>
          <a:r>
            <a:rPr lang="en-US" sz="1700" b="1" dirty="0" err="1"/>
            <a:t>Kejadian</a:t>
          </a:r>
          <a:r>
            <a:rPr lang="en-US" sz="1700" b="1" dirty="0"/>
            <a:t> </a:t>
          </a:r>
          <a:r>
            <a:rPr lang="en-US" sz="1700" b="1" dirty="0" err="1"/>
            <a:t>Saling</a:t>
          </a:r>
          <a:r>
            <a:rPr lang="en-US" sz="1700" b="1" dirty="0"/>
            <a:t> Lepas dan </a:t>
          </a:r>
          <a:r>
            <a:rPr lang="en-US" sz="1700" b="1" dirty="0" err="1"/>
            <a:t>Tidak</a:t>
          </a:r>
          <a:r>
            <a:rPr lang="en-US" sz="1700" b="1" dirty="0"/>
            <a:t> </a:t>
          </a:r>
          <a:r>
            <a:rPr lang="en-US" sz="1700" b="1" dirty="0" err="1"/>
            <a:t>Saling</a:t>
          </a:r>
          <a:r>
            <a:rPr lang="en-US" sz="1700" b="1" dirty="0"/>
            <a:t> Lepas</a:t>
          </a:r>
          <a:endParaRPr lang="id-ID" sz="1700" b="1" dirty="0"/>
        </a:p>
      </dgm:t>
    </dgm:pt>
    <dgm:pt modelId="{15FEB1D7-3F85-4F3A-80EF-3918D612D494}" type="parTrans" cxnId="{8E9AC506-E35D-4535-9008-F44D6F3605A5}">
      <dgm:prSet/>
      <dgm:spPr/>
      <dgm:t>
        <a:bodyPr/>
        <a:lstStyle/>
        <a:p>
          <a:endParaRPr lang="id-ID" sz="1700" b="1"/>
        </a:p>
      </dgm:t>
    </dgm:pt>
    <dgm:pt modelId="{7777B832-5DAB-4064-9913-EFCA00191C08}" type="sibTrans" cxnId="{8E9AC506-E35D-4535-9008-F44D6F3605A5}">
      <dgm:prSet/>
      <dgm:spPr/>
      <dgm:t>
        <a:bodyPr/>
        <a:lstStyle/>
        <a:p>
          <a:endParaRPr lang="id-ID" sz="1800" b="1"/>
        </a:p>
      </dgm:t>
    </dgm:pt>
    <dgm:pt modelId="{7DEF45DB-62B6-4D8E-B8BA-C5014518BE86}">
      <dgm:prSet phldrT="[Text]" custT="1"/>
      <dgm:spPr/>
      <dgm:t>
        <a:bodyPr/>
        <a:lstStyle/>
        <a:p>
          <a:r>
            <a:rPr lang="en-US" sz="1700" b="1" dirty="0" err="1"/>
            <a:t>Kejadian</a:t>
          </a:r>
          <a:r>
            <a:rPr lang="en-US" sz="1700" b="1" dirty="0"/>
            <a:t> </a:t>
          </a:r>
          <a:r>
            <a:rPr lang="en-US" sz="1700" b="1" dirty="0" err="1"/>
            <a:t>Saling</a:t>
          </a:r>
          <a:r>
            <a:rPr lang="en-US" sz="1700" b="1" dirty="0"/>
            <a:t> </a:t>
          </a:r>
          <a:r>
            <a:rPr lang="en-US" sz="1700" b="1" dirty="0" err="1"/>
            <a:t>Bebas</a:t>
          </a:r>
          <a:r>
            <a:rPr lang="en-US" sz="1700" b="1" dirty="0"/>
            <a:t> dan </a:t>
          </a:r>
          <a:r>
            <a:rPr lang="en-US" sz="1700" b="1" dirty="0" err="1"/>
            <a:t>Tidak</a:t>
          </a:r>
          <a:r>
            <a:rPr lang="en-US" sz="1700" b="1" dirty="0"/>
            <a:t> </a:t>
          </a:r>
          <a:r>
            <a:rPr lang="en-US" sz="1700" b="1" dirty="0" err="1"/>
            <a:t>Saling</a:t>
          </a:r>
          <a:r>
            <a:rPr lang="en-US" sz="1700" b="1" dirty="0"/>
            <a:t> </a:t>
          </a:r>
          <a:r>
            <a:rPr lang="en-US" sz="1700" b="1" dirty="0" err="1"/>
            <a:t>Bebas</a:t>
          </a:r>
          <a:endParaRPr lang="id-ID" sz="1700" b="1" dirty="0"/>
        </a:p>
      </dgm:t>
    </dgm:pt>
    <dgm:pt modelId="{FE53CC77-3ABE-434E-9120-5A3F16141112}" type="parTrans" cxnId="{84B5D7FE-5D82-400D-9C5A-77E33AACC4A3}">
      <dgm:prSet/>
      <dgm:spPr/>
      <dgm:t>
        <a:bodyPr/>
        <a:lstStyle/>
        <a:p>
          <a:endParaRPr lang="en-US" sz="1700" b="1"/>
        </a:p>
      </dgm:t>
    </dgm:pt>
    <dgm:pt modelId="{C7D65F32-A1A0-4915-BA78-28BE6FC96772}" type="sibTrans" cxnId="{84B5D7FE-5D82-400D-9C5A-77E33AACC4A3}">
      <dgm:prSet/>
      <dgm:spPr/>
      <dgm:t>
        <a:bodyPr/>
        <a:lstStyle/>
        <a:p>
          <a:endParaRPr lang="en-US" b="1"/>
        </a:p>
      </dgm:t>
    </dgm:pt>
    <dgm:pt modelId="{A63A4A7E-2F6A-4908-A9EB-CD6539C39D69}" type="pres">
      <dgm:prSet presAssocID="{76A9C283-3CA7-4A30-93C3-E2C6304EE39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881225C-AC2D-4A31-83D6-D4896D31E224}" type="pres">
      <dgm:prSet presAssocID="{E766F962-6443-4EDC-ADD6-55A8FEE94B08}" presName="hierRoot1" presStyleCnt="0"/>
      <dgm:spPr/>
    </dgm:pt>
    <dgm:pt modelId="{9982E252-8120-4311-85DC-3D9B4E31DBEE}" type="pres">
      <dgm:prSet presAssocID="{E766F962-6443-4EDC-ADD6-55A8FEE94B08}" presName="composite" presStyleCnt="0"/>
      <dgm:spPr/>
    </dgm:pt>
    <dgm:pt modelId="{F20F3931-DE4A-42C7-AD96-64A092B8C3EC}" type="pres">
      <dgm:prSet presAssocID="{E766F962-6443-4EDC-ADD6-55A8FEE94B08}" presName="background" presStyleLbl="node0" presStyleIdx="0" presStyleCnt="1"/>
      <dgm:spPr/>
    </dgm:pt>
    <dgm:pt modelId="{471FC888-AE2F-479C-A44B-4B42D43F5B48}" type="pres">
      <dgm:prSet presAssocID="{E766F962-6443-4EDC-ADD6-55A8FEE94B08}" presName="text" presStyleLbl="fgAcc0" presStyleIdx="0" presStyleCnt="1" custScaleX="231901" custLinFactNeighborX="-4613" custLinFactNeighborY="-21027">
        <dgm:presLayoutVars>
          <dgm:chPref val="3"/>
        </dgm:presLayoutVars>
      </dgm:prSet>
      <dgm:spPr/>
    </dgm:pt>
    <dgm:pt modelId="{6CDF310A-86AF-477D-804C-DE90FF9181E2}" type="pres">
      <dgm:prSet presAssocID="{E766F962-6443-4EDC-ADD6-55A8FEE94B08}" presName="hierChild2" presStyleCnt="0"/>
      <dgm:spPr/>
    </dgm:pt>
    <dgm:pt modelId="{F65386AC-F0CA-45FE-9AC7-6BF9B9E98DF9}" type="pres">
      <dgm:prSet presAssocID="{15FEB1D7-3F85-4F3A-80EF-3918D612D494}" presName="Name10" presStyleLbl="parChTrans1D2" presStyleIdx="0" presStyleCnt="2"/>
      <dgm:spPr/>
    </dgm:pt>
    <dgm:pt modelId="{2C088FDE-2F9E-464B-AD95-B0942BFF521C}" type="pres">
      <dgm:prSet presAssocID="{110CA1E6-0DD9-4374-A2BA-1B4DF567BC47}" presName="hierRoot2" presStyleCnt="0"/>
      <dgm:spPr/>
    </dgm:pt>
    <dgm:pt modelId="{C7AE1A2B-78B5-4BF0-B7E3-0859D6694525}" type="pres">
      <dgm:prSet presAssocID="{110CA1E6-0DD9-4374-A2BA-1B4DF567BC47}" presName="composite2" presStyleCnt="0"/>
      <dgm:spPr/>
    </dgm:pt>
    <dgm:pt modelId="{5EC66AEF-A76B-4024-BCCC-DD400CB983F0}" type="pres">
      <dgm:prSet presAssocID="{110CA1E6-0DD9-4374-A2BA-1B4DF567BC47}" presName="background2" presStyleLbl="node2" presStyleIdx="0" presStyleCnt="2"/>
      <dgm:spPr/>
    </dgm:pt>
    <dgm:pt modelId="{54C20EF0-5075-4316-BF11-D942671E96CC}" type="pres">
      <dgm:prSet presAssocID="{110CA1E6-0DD9-4374-A2BA-1B4DF567BC47}" presName="text2" presStyleLbl="fgAcc2" presStyleIdx="0" presStyleCnt="2">
        <dgm:presLayoutVars>
          <dgm:chPref val="3"/>
        </dgm:presLayoutVars>
      </dgm:prSet>
      <dgm:spPr/>
    </dgm:pt>
    <dgm:pt modelId="{1CB8B5DB-4892-4548-9797-0DC83D349F40}" type="pres">
      <dgm:prSet presAssocID="{110CA1E6-0DD9-4374-A2BA-1B4DF567BC47}" presName="hierChild3" presStyleCnt="0"/>
      <dgm:spPr/>
    </dgm:pt>
    <dgm:pt modelId="{7C074E8E-4286-4F89-B41B-DE10CF9EF6B1}" type="pres">
      <dgm:prSet presAssocID="{FE53CC77-3ABE-434E-9120-5A3F16141112}" presName="Name10" presStyleLbl="parChTrans1D2" presStyleIdx="1" presStyleCnt="2"/>
      <dgm:spPr/>
    </dgm:pt>
    <dgm:pt modelId="{999CB6E5-B635-4230-8A8E-0EF253F79259}" type="pres">
      <dgm:prSet presAssocID="{7DEF45DB-62B6-4D8E-B8BA-C5014518BE86}" presName="hierRoot2" presStyleCnt="0"/>
      <dgm:spPr/>
    </dgm:pt>
    <dgm:pt modelId="{5247A24F-307B-4903-BFDE-8D4939D9FABD}" type="pres">
      <dgm:prSet presAssocID="{7DEF45DB-62B6-4D8E-B8BA-C5014518BE86}" presName="composite2" presStyleCnt="0"/>
      <dgm:spPr/>
    </dgm:pt>
    <dgm:pt modelId="{259319F2-08D4-4B04-8D74-2EE742A5F119}" type="pres">
      <dgm:prSet presAssocID="{7DEF45DB-62B6-4D8E-B8BA-C5014518BE86}" presName="background2" presStyleLbl="node2" presStyleIdx="1" presStyleCnt="2"/>
      <dgm:spPr/>
    </dgm:pt>
    <dgm:pt modelId="{CFDAAA10-52B6-4957-882A-FAA3D566E1BE}" type="pres">
      <dgm:prSet presAssocID="{7DEF45DB-62B6-4D8E-B8BA-C5014518BE86}" presName="text2" presStyleLbl="fgAcc2" presStyleIdx="1" presStyleCnt="2">
        <dgm:presLayoutVars>
          <dgm:chPref val="3"/>
        </dgm:presLayoutVars>
      </dgm:prSet>
      <dgm:spPr/>
    </dgm:pt>
    <dgm:pt modelId="{273F2F95-DD81-4AA2-AC4F-56382E32D468}" type="pres">
      <dgm:prSet presAssocID="{7DEF45DB-62B6-4D8E-B8BA-C5014518BE86}" presName="hierChild3" presStyleCnt="0"/>
      <dgm:spPr/>
    </dgm:pt>
  </dgm:ptLst>
  <dgm:cxnLst>
    <dgm:cxn modelId="{8E9AC506-E35D-4535-9008-F44D6F3605A5}" srcId="{E766F962-6443-4EDC-ADD6-55A8FEE94B08}" destId="{110CA1E6-0DD9-4374-A2BA-1B4DF567BC47}" srcOrd="0" destOrd="0" parTransId="{15FEB1D7-3F85-4F3A-80EF-3918D612D494}" sibTransId="{7777B832-5DAB-4064-9913-EFCA00191C08}"/>
    <dgm:cxn modelId="{A591040C-CC2A-41C3-A535-2691ACEAC1E6}" type="presOf" srcId="{E766F962-6443-4EDC-ADD6-55A8FEE94B08}" destId="{471FC888-AE2F-479C-A44B-4B42D43F5B48}" srcOrd="0" destOrd="0" presId="urn:microsoft.com/office/officeart/2005/8/layout/hierarchy1"/>
    <dgm:cxn modelId="{BABF250E-D12C-4E50-93F5-6B415A4A718F}" type="presOf" srcId="{76A9C283-3CA7-4A30-93C3-E2C6304EE397}" destId="{A63A4A7E-2F6A-4908-A9EB-CD6539C39D69}" srcOrd="0" destOrd="0" presId="urn:microsoft.com/office/officeart/2005/8/layout/hierarchy1"/>
    <dgm:cxn modelId="{917F9E17-2DBD-4FD0-9AFB-1B7F62308924}" srcId="{76A9C283-3CA7-4A30-93C3-E2C6304EE397}" destId="{E766F962-6443-4EDC-ADD6-55A8FEE94B08}" srcOrd="0" destOrd="0" parTransId="{0B9D139A-C966-4DDD-BD78-481DB4F0EF22}" sibTransId="{5CAF89FF-9091-423A-A7E1-E5C76DB43FA1}"/>
    <dgm:cxn modelId="{8643AF1A-F14C-4ADD-94A8-680D9B2A2316}" type="presOf" srcId="{15FEB1D7-3F85-4F3A-80EF-3918D612D494}" destId="{F65386AC-F0CA-45FE-9AC7-6BF9B9E98DF9}" srcOrd="0" destOrd="0" presId="urn:microsoft.com/office/officeart/2005/8/layout/hierarchy1"/>
    <dgm:cxn modelId="{71F45346-9184-4372-9553-9EDA6F36B7AE}" type="presOf" srcId="{FE53CC77-3ABE-434E-9120-5A3F16141112}" destId="{7C074E8E-4286-4F89-B41B-DE10CF9EF6B1}" srcOrd="0" destOrd="0" presId="urn:microsoft.com/office/officeart/2005/8/layout/hierarchy1"/>
    <dgm:cxn modelId="{F9B312D0-6BA3-4438-AF27-0335CC077181}" type="presOf" srcId="{7DEF45DB-62B6-4D8E-B8BA-C5014518BE86}" destId="{CFDAAA10-52B6-4957-882A-FAA3D566E1BE}" srcOrd="0" destOrd="0" presId="urn:microsoft.com/office/officeart/2005/8/layout/hierarchy1"/>
    <dgm:cxn modelId="{106E01E1-5882-416F-A5ED-DE4DF89033D7}" type="presOf" srcId="{110CA1E6-0DD9-4374-A2BA-1B4DF567BC47}" destId="{54C20EF0-5075-4316-BF11-D942671E96CC}" srcOrd="0" destOrd="0" presId="urn:microsoft.com/office/officeart/2005/8/layout/hierarchy1"/>
    <dgm:cxn modelId="{84B5D7FE-5D82-400D-9C5A-77E33AACC4A3}" srcId="{E766F962-6443-4EDC-ADD6-55A8FEE94B08}" destId="{7DEF45DB-62B6-4D8E-B8BA-C5014518BE86}" srcOrd="1" destOrd="0" parTransId="{FE53CC77-3ABE-434E-9120-5A3F16141112}" sibTransId="{C7D65F32-A1A0-4915-BA78-28BE6FC96772}"/>
    <dgm:cxn modelId="{551B11C8-2B21-4255-A97D-6BA1FA8D619B}" type="presParOf" srcId="{A63A4A7E-2F6A-4908-A9EB-CD6539C39D69}" destId="{4881225C-AC2D-4A31-83D6-D4896D31E224}" srcOrd="0" destOrd="0" presId="urn:microsoft.com/office/officeart/2005/8/layout/hierarchy1"/>
    <dgm:cxn modelId="{C86AC1C5-E9C9-441C-A32A-67C5C172F214}" type="presParOf" srcId="{4881225C-AC2D-4A31-83D6-D4896D31E224}" destId="{9982E252-8120-4311-85DC-3D9B4E31DBEE}" srcOrd="0" destOrd="0" presId="urn:microsoft.com/office/officeart/2005/8/layout/hierarchy1"/>
    <dgm:cxn modelId="{DF1D237B-0FDC-4722-8DEB-F8F57252CDF3}" type="presParOf" srcId="{9982E252-8120-4311-85DC-3D9B4E31DBEE}" destId="{F20F3931-DE4A-42C7-AD96-64A092B8C3EC}" srcOrd="0" destOrd="0" presId="urn:microsoft.com/office/officeart/2005/8/layout/hierarchy1"/>
    <dgm:cxn modelId="{606949DC-FEA0-4187-9261-9D67A52BE81A}" type="presParOf" srcId="{9982E252-8120-4311-85DC-3D9B4E31DBEE}" destId="{471FC888-AE2F-479C-A44B-4B42D43F5B48}" srcOrd="1" destOrd="0" presId="urn:microsoft.com/office/officeart/2005/8/layout/hierarchy1"/>
    <dgm:cxn modelId="{383428CC-4866-4449-AAF1-289BA3E10D14}" type="presParOf" srcId="{4881225C-AC2D-4A31-83D6-D4896D31E224}" destId="{6CDF310A-86AF-477D-804C-DE90FF9181E2}" srcOrd="1" destOrd="0" presId="urn:microsoft.com/office/officeart/2005/8/layout/hierarchy1"/>
    <dgm:cxn modelId="{C4868466-91B6-454F-8311-DADA06971975}" type="presParOf" srcId="{6CDF310A-86AF-477D-804C-DE90FF9181E2}" destId="{F65386AC-F0CA-45FE-9AC7-6BF9B9E98DF9}" srcOrd="0" destOrd="0" presId="urn:microsoft.com/office/officeart/2005/8/layout/hierarchy1"/>
    <dgm:cxn modelId="{0E112744-C431-4073-BF5E-FE492E6083EC}" type="presParOf" srcId="{6CDF310A-86AF-477D-804C-DE90FF9181E2}" destId="{2C088FDE-2F9E-464B-AD95-B0942BFF521C}" srcOrd="1" destOrd="0" presId="urn:microsoft.com/office/officeart/2005/8/layout/hierarchy1"/>
    <dgm:cxn modelId="{287CDC9E-E3D5-4988-A60B-58F05F22A40E}" type="presParOf" srcId="{2C088FDE-2F9E-464B-AD95-B0942BFF521C}" destId="{C7AE1A2B-78B5-4BF0-B7E3-0859D6694525}" srcOrd="0" destOrd="0" presId="urn:microsoft.com/office/officeart/2005/8/layout/hierarchy1"/>
    <dgm:cxn modelId="{4CAB220F-366F-4E59-A908-0CAEE8B50A3B}" type="presParOf" srcId="{C7AE1A2B-78B5-4BF0-B7E3-0859D6694525}" destId="{5EC66AEF-A76B-4024-BCCC-DD400CB983F0}" srcOrd="0" destOrd="0" presId="urn:microsoft.com/office/officeart/2005/8/layout/hierarchy1"/>
    <dgm:cxn modelId="{2AE74463-AAB8-4E1E-943A-57F46258D478}" type="presParOf" srcId="{C7AE1A2B-78B5-4BF0-B7E3-0859D6694525}" destId="{54C20EF0-5075-4316-BF11-D942671E96CC}" srcOrd="1" destOrd="0" presId="urn:microsoft.com/office/officeart/2005/8/layout/hierarchy1"/>
    <dgm:cxn modelId="{0015FE61-CD8C-4370-97AF-C8C91AFD50BB}" type="presParOf" srcId="{2C088FDE-2F9E-464B-AD95-B0942BFF521C}" destId="{1CB8B5DB-4892-4548-9797-0DC83D349F40}" srcOrd="1" destOrd="0" presId="urn:microsoft.com/office/officeart/2005/8/layout/hierarchy1"/>
    <dgm:cxn modelId="{D9012ECF-02DE-4CEA-8933-C1AACCBB22AA}" type="presParOf" srcId="{6CDF310A-86AF-477D-804C-DE90FF9181E2}" destId="{7C074E8E-4286-4F89-B41B-DE10CF9EF6B1}" srcOrd="2" destOrd="0" presId="urn:microsoft.com/office/officeart/2005/8/layout/hierarchy1"/>
    <dgm:cxn modelId="{FDA7C7B0-6E4B-4481-B3FC-30476C35DBCD}" type="presParOf" srcId="{6CDF310A-86AF-477D-804C-DE90FF9181E2}" destId="{999CB6E5-B635-4230-8A8E-0EF253F79259}" srcOrd="3" destOrd="0" presId="urn:microsoft.com/office/officeart/2005/8/layout/hierarchy1"/>
    <dgm:cxn modelId="{2BA36A8F-D4F3-41E9-90AC-0287625A0180}" type="presParOf" srcId="{999CB6E5-B635-4230-8A8E-0EF253F79259}" destId="{5247A24F-307B-4903-BFDE-8D4939D9FABD}" srcOrd="0" destOrd="0" presId="urn:microsoft.com/office/officeart/2005/8/layout/hierarchy1"/>
    <dgm:cxn modelId="{CF1B23D1-D802-4B49-8359-12CAB35847B1}" type="presParOf" srcId="{5247A24F-307B-4903-BFDE-8D4939D9FABD}" destId="{259319F2-08D4-4B04-8D74-2EE742A5F119}" srcOrd="0" destOrd="0" presId="urn:microsoft.com/office/officeart/2005/8/layout/hierarchy1"/>
    <dgm:cxn modelId="{9B347864-AEB7-4125-BB84-8D139EA43CB0}" type="presParOf" srcId="{5247A24F-307B-4903-BFDE-8D4939D9FABD}" destId="{CFDAAA10-52B6-4957-882A-FAA3D566E1BE}" srcOrd="1" destOrd="0" presId="urn:microsoft.com/office/officeart/2005/8/layout/hierarchy1"/>
    <dgm:cxn modelId="{59F9C53D-9C30-4B58-9915-4B8A4CF594EC}" type="presParOf" srcId="{999CB6E5-B635-4230-8A8E-0EF253F79259}" destId="{273F2F95-DD81-4AA2-AC4F-56382E32D46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74E8E-4286-4F89-B41B-DE10CF9EF6B1}">
      <dsp:nvSpPr>
        <dsp:cNvPr id="0" name=""/>
        <dsp:cNvSpPr/>
      </dsp:nvSpPr>
      <dsp:spPr>
        <a:xfrm>
          <a:off x="5173914" y="1556004"/>
          <a:ext cx="1931590" cy="11684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6239"/>
              </a:lnTo>
              <a:lnTo>
                <a:pt x="1931590" y="896239"/>
              </a:lnTo>
              <a:lnTo>
                <a:pt x="1931590" y="11684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5386AC-F0CA-45FE-9AC7-6BF9B9E98DF9}">
      <dsp:nvSpPr>
        <dsp:cNvPr id="0" name=""/>
        <dsp:cNvSpPr/>
      </dsp:nvSpPr>
      <dsp:spPr>
        <a:xfrm>
          <a:off x="3513470" y="1556004"/>
          <a:ext cx="1660444" cy="1168499"/>
        </a:xfrm>
        <a:custGeom>
          <a:avLst/>
          <a:gdLst/>
          <a:ahLst/>
          <a:cxnLst/>
          <a:rect l="0" t="0" r="0" b="0"/>
          <a:pathLst>
            <a:path>
              <a:moveTo>
                <a:pt x="1660444" y="0"/>
              </a:moveTo>
              <a:lnTo>
                <a:pt x="1660444" y="896239"/>
              </a:lnTo>
              <a:lnTo>
                <a:pt x="0" y="896239"/>
              </a:lnTo>
              <a:lnTo>
                <a:pt x="0" y="11684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0F3931-DE4A-42C7-AD96-64A092B8C3EC}">
      <dsp:nvSpPr>
        <dsp:cNvPr id="0" name=""/>
        <dsp:cNvSpPr/>
      </dsp:nvSpPr>
      <dsp:spPr>
        <a:xfrm>
          <a:off x="1766202" y="-310221"/>
          <a:ext cx="6815425" cy="186622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1FC888-AE2F-479C-A44B-4B42D43F5B48}">
      <dsp:nvSpPr>
        <dsp:cNvPr id="0" name=""/>
        <dsp:cNvSpPr/>
      </dsp:nvSpPr>
      <dsp:spPr>
        <a:xfrm>
          <a:off x="2092750" y="0"/>
          <a:ext cx="6815425" cy="18662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PELUANG KEJADIAN MAJEMUK</a:t>
          </a:r>
          <a:endParaRPr lang="id-ID" sz="2000" b="1" kern="1200" dirty="0"/>
        </a:p>
      </dsp:txBody>
      <dsp:txXfrm>
        <a:off x="2147410" y="54660"/>
        <a:ext cx="6706105" cy="1756905"/>
      </dsp:txXfrm>
    </dsp:sp>
    <dsp:sp modelId="{5EC66AEF-A76B-4024-BCCC-DD400CB983F0}">
      <dsp:nvSpPr>
        <dsp:cNvPr id="0" name=""/>
        <dsp:cNvSpPr/>
      </dsp:nvSpPr>
      <dsp:spPr>
        <a:xfrm>
          <a:off x="2044001" y="2724503"/>
          <a:ext cx="2938937" cy="18662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C20EF0-5075-4316-BF11-D942671E96CC}">
      <dsp:nvSpPr>
        <dsp:cNvPr id="0" name=""/>
        <dsp:cNvSpPr/>
      </dsp:nvSpPr>
      <dsp:spPr>
        <a:xfrm>
          <a:off x="2370550" y="3034725"/>
          <a:ext cx="2938937" cy="18662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Kejadian</a:t>
          </a:r>
          <a:r>
            <a:rPr lang="en-US" sz="1700" b="1" kern="1200" dirty="0"/>
            <a:t> </a:t>
          </a:r>
          <a:r>
            <a:rPr lang="en-US" sz="1700" b="1" kern="1200" dirty="0" err="1"/>
            <a:t>Saling</a:t>
          </a:r>
          <a:r>
            <a:rPr lang="en-US" sz="1700" b="1" kern="1200" dirty="0"/>
            <a:t> Lepas dan </a:t>
          </a:r>
          <a:r>
            <a:rPr lang="en-US" sz="1700" b="1" kern="1200" dirty="0" err="1"/>
            <a:t>Tidak</a:t>
          </a:r>
          <a:r>
            <a:rPr lang="en-US" sz="1700" b="1" kern="1200" dirty="0"/>
            <a:t> </a:t>
          </a:r>
          <a:r>
            <a:rPr lang="en-US" sz="1700" b="1" kern="1200" dirty="0" err="1"/>
            <a:t>Saling</a:t>
          </a:r>
          <a:r>
            <a:rPr lang="en-US" sz="1700" b="1" kern="1200" dirty="0"/>
            <a:t> Lepas</a:t>
          </a:r>
          <a:endParaRPr lang="id-ID" sz="1700" b="1" kern="1200" dirty="0"/>
        </a:p>
      </dsp:txBody>
      <dsp:txXfrm>
        <a:off x="2425210" y="3089385"/>
        <a:ext cx="2829617" cy="1756905"/>
      </dsp:txXfrm>
    </dsp:sp>
    <dsp:sp modelId="{259319F2-08D4-4B04-8D74-2EE742A5F119}">
      <dsp:nvSpPr>
        <dsp:cNvPr id="0" name=""/>
        <dsp:cNvSpPr/>
      </dsp:nvSpPr>
      <dsp:spPr>
        <a:xfrm>
          <a:off x="5636036" y="2724503"/>
          <a:ext cx="2938937" cy="18662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DAAA10-52B6-4957-882A-FAA3D566E1BE}">
      <dsp:nvSpPr>
        <dsp:cNvPr id="0" name=""/>
        <dsp:cNvSpPr/>
      </dsp:nvSpPr>
      <dsp:spPr>
        <a:xfrm>
          <a:off x="5962585" y="3034725"/>
          <a:ext cx="2938937" cy="18662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Kejadian</a:t>
          </a:r>
          <a:r>
            <a:rPr lang="en-US" sz="1700" b="1" kern="1200" dirty="0"/>
            <a:t> </a:t>
          </a:r>
          <a:r>
            <a:rPr lang="en-US" sz="1700" b="1" kern="1200" dirty="0" err="1"/>
            <a:t>Saling</a:t>
          </a:r>
          <a:r>
            <a:rPr lang="en-US" sz="1700" b="1" kern="1200" dirty="0"/>
            <a:t> </a:t>
          </a:r>
          <a:r>
            <a:rPr lang="en-US" sz="1700" b="1" kern="1200" dirty="0" err="1"/>
            <a:t>Bebas</a:t>
          </a:r>
          <a:r>
            <a:rPr lang="en-US" sz="1700" b="1" kern="1200" dirty="0"/>
            <a:t> dan </a:t>
          </a:r>
          <a:r>
            <a:rPr lang="en-US" sz="1700" b="1" kern="1200" dirty="0" err="1"/>
            <a:t>Tidak</a:t>
          </a:r>
          <a:r>
            <a:rPr lang="en-US" sz="1700" b="1" kern="1200" dirty="0"/>
            <a:t> </a:t>
          </a:r>
          <a:r>
            <a:rPr lang="en-US" sz="1700" b="1" kern="1200" dirty="0" err="1"/>
            <a:t>Saling</a:t>
          </a:r>
          <a:r>
            <a:rPr lang="en-US" sz="1700" b="1" kern="1200" dirty="0"/>
            <a:t> </a:t>
          </a:r>
          <a:r>
            <a:rPr lang="en-US" sz="1700" b="1" kern="1200" dirty="0" err="1"/>
            <a:t>Bebas</a:t>
          </a:r>
          <a:endParaRPr lang="id-ID" sz="1700" b="1" kern="1200" dirty="0"/>
        </a:p>
      </dsp:txBody>
      <dsp:txXfrm>
        <a:off x="6017245" y="3089385"/>
        <a:ext cx="2829617" cy="17569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67901-18E6-4A7F-99B3-BB60533585F0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98DCB-1242-4A82-9F66-B6A6E37E2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73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72" name="Google Shape;23272;g706b39f89c_2_3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73" name="Google Shape;23273;g706b39f89c_2_3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3" name="Google Shape;10023;g8ef16056c3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24" name="Google Shape;10024;g8ef16056c3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8f9b979809_0_12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Google Shape;699;g8f9b979809_0_12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E69BE-B327-8C24-92A8-7CFC580C15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DE24D7-6435-18FD-1D62-0AA10E5C7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01BBB-8521-ADF0-39EF-195BF444E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443AB-48D6-5F6D-5821-157AFAD2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62B70-3B24-69C2-D4BF-5C12AD383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363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B4B96-AB5C-58A9-DB38-B4769D802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D4BE7C-B79F-2C49-827E-EDC17E258B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C8699-3012-2D7B-3C3E-7C5B3B52F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F5314E-952C-8825-D081-8F0877723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0DF3B-9954-F4D5-1E60-8B656F81E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212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DDEF5C-62B9-F99A-519F-F1B90C63F6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241EAD-9B10-A039-4E09-43F60993A6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842C9-70BB-076E-58DD-27BBA7A9E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665B57-6C2F-EF97-9F26-86D7B2C1E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F9BD2-A299-0DD6-30C2-E85FC1BCC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436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808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 3">
  <p:cSld name="Title + Design  3">
    <p:bg>
      <p:bgPr>
        <a:solidFill>
          <a:schemeClr val="lt1"/>
        </a:solidFill>
        <a:effectLst/>
      </p:bgPr>
    </p:bg>
    <p:spTree>
      <p:nvGrpSpPr>
        <p:cNvPr id="1" name="Shape 15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50" name="Google Shape;15850;p19"/>
          <p:cNvSpPr txBox="1">
            <a:spLocks noGrp="1"/>
          </p:cNvSpPr>
          <p:nvPr>
            <p:ph type="title"/>
          </p:nvPr>
        </p:nvSpPr>
        <p:spPr>
          <a:xfrm>
            <a:off x="415600" y="672100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92450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3">
  <p:cSld name="Title and body 3"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" name="Google Shape;430;p26"/>
          <p:cNvGrpSpPr/>
          <p:nvPr/>
        </p:nvGrpSpPr>
        <p:grpSpPr>
          <a:xfrm rot="10800000" flipH="1">
            <a:off x="5439669" y="973764"/>
            <a:ext cx="10116096" cy="5245888"/>
            <a:chOff x="-219" y="-701938"/>
            <a:chExt cx="7587072" cy="5494994"/>
          </a:xfrm>
        </p:grpSpPr>
        <p:sp>
          <p:nvSpPr>
            <p:cNvPr id="431" name="Google Shape;431;p26"/>
            <p:cNvSpPr/>
            <p:nvPr/>
          </p:nvSpPr>
          <p:spPr>
            <a:xfrm rot="-2101848">
              <a:off x="2803508" y="-314091"/>
              <a:ext cx="2259319" cy="2217240"/>
            </a:xfrm>
            <a:custGeom>
              <a:avLst/>
              <a:gdLst/>
              <a:ahLst/>
              <a:cxnLst/>
              <a:rect l="l" t="t" r="r" b="b"/>
              <a:pathLst>
                <a:path w="93318" h="93756" extrusionOk="0">
                  <a:moveTo>
                    <a:pt x="24334" y="1161"/>
                  </a:moveTo>
                  <a:cubicBezTo>
                    <a:pt x="24354" y="1161"/>
                    <a:pt x="24366" y="1188"/>
                    <a:pt x="24366" y="1251"/>
                  </a:cubicBezTo>
                  <a:cubicBezTo>
                    <a:pt x="24283" y="1334"/>
                    <a:pt x="24200" y="1500"/>
                    <a:pt x="24200" y="1583"/>
                  </a:cubicBezTo>
                  <a:cubicBezTo>
                    <a:pt x="24200" y="1748"/>
                    <a:pt x="24117" y="1748"/>
                    <a:pt x="24034" y="1748"/>
                  </a:cubicBezTo>
                  <a:cubicBezTo>
                    <a:pt x="23952" y="1665"/>
                    <a:pt x="24034" y="1500"/>
                    <a:pt x="24200" y="1334"/>
                  </a:cubicBezTo>
                  <a:cubicBezTo>
                    <a:pt x="24251" y="1231"/>
                    <a:pt x="24303" y="1161"/>
                    <a:pt x="24334" y="1161"/>
                  </a:cubicBezTo>
                  <a:close/>
                  <a:moveTo>
                    <a:pt x="24204" y="729"/>
                  </a:moveTo>
                  <a:cubicBezTo>
                    <a:pt x="24272" y="729"/>
                    <a:pt x="24133" y="1037"/>
                    <a:pt x="23786" y="1583"/>
                  </a:cubicBezTo>
                  <a:cubicBezTo>
                    <a:pt x="23537" y="1914"/>
                    <a:pt x="23371" y="1997"/>
                    <a:pt x="23371" y="1997"/>
                  </a:cubicBezTo>
                  <a:cubicBezTo>
                    <a:pt x="23289" y="1914"/>
                    <a:pt x="23454" y="1665"/>
                    <a:pt x="23786" y="1168"/>
                  </a:cubicBezTo>
                  <a:cubicBezTo>
                    <a:pt x="24019" y="868"/>
                    <a:pt x="24158" y="729"/>
                    <a:pt x="24204" y="729"/>
                  </a:cubicBezTo>
                  <a:close/>
                  <a:moveTo>
                    <a:pt x="21850" y="2400"/>
                  </a:moveTo>
                  <a:cubicBezTo>
                    <a:pt x="21856" y="2400"/>
                    <a:pt x="21835" y="2462"/>
                    <a:pt x="21797" y="2577"/>
                  </a:cubicBezTo>
                  <a:cubicBezTo>
                    <a:pt x="21714" y="2743"/>
                    <a:pt x="21631" y="2909"/>
                    <a:pt x="21548" y="2991"/>
                  </a:cubicBezTo>
                  <a:cubicBezTo>
                    <a:pt x="21548" y="2991"/>
                    <a:pt x="21548" y="2826"/>
                    <a:pt x="21714" y="2660"/>
                  </a:cubicBezTo>
                  <a:cubicBezTo>
                    <a:pt x="21803" y="2482"/>
                    <a:pt x="21844" y="2400"/>
                    <a:pt x="21850" y="2400"/>
                  </a:cubicBezTo>
                  <a:close/>
                  <a:moveTo>
                    <a:pt x="27277" y="2793"/>
                  </a:moveTo>
                  <a:cubicBezTo>
                    <a:pt x="27366" y="2793"/>
                    <a:pt x="27441" y="2834"/>
                    <a:pt x="27515" y="2909"/>
                  </a:cubicBezTo>
                  <a:cubicBezTo>
                    <a:pt x="27681" y="3074"/>
                    <a:pt x="27681" y="3074"/>
                    <a:pt x="27267" y="3489"/>
                  </a:cubicBezTo>
                  <a:cubicBezTo>
                    <a:pt x="26936" y="3819"/>
                    <a:pt x="26767" y="3961"/>
                    <a:pt x="26667" y="3961"/>
                  </a:cubicBezTo>
                  <a:cubicBezTo>
                    <a:pt x="26592" y="3961"/>
                    <a:pt x="26556" y="3880"/>
                    <a:pt x="26521" y="3737"/>
                  </a:cubicBezTo>
                  <a:cubicBezTo>
                    <a:pt x="26521" y="3406"/>
                    <a:pt x="26521" y="3323"/>
                    <a:pt x="26852" y="2991"/>
                  </a:cubicBezTo>
                  <a:cubicBezTo>
                    <a:pt x="27035" y="2855"/>
                    <a:pt x="27167" y="2793"/>
                    <a:pt x="27277" y="2793"/>
                  </a:cubicBezTo>
                  <a:close/>
                  <a:moveTo>
                    <a:pt x="28520" y="4615"/>
                  </a:moveTo>
                  <a:cubicBezTo>
                    <a:pt x="28544" y="4615"/>
                    <a:pt x="28568" y="4625"/>
                    <a:pt x="28593" y="4649"/>
                  </a:cubicBezTo>
                  <a:cubicBezTo>
                    <a:pt x="28593" y="4649"/>
                    <a:pt x="28593" y="4732"/>
                    <a:pt x="28593" y="4732"/>
                  </a:cubicBezTo>
                  <a:cubicBezTo>
                    <a:pt x="28510" y="4815"/>
                    <a:pt x="28427" y="4898"/>
                    <a:pt x="28344" y="4898"/>
                  </a:cubicBezTo>
                  <a:cubicBezTo>
                    <a:pt x="28261" y="4898"/>
                    <a:pt x="28261" y="4815"/>
                    <a:pt x="28344" y="4732"/>
                  </a:cubicBezTo>
                  <a:cubicBezTo>
                    <a:pt x="28403" y="4673"/>
                    <a:pt x="28461" y="4615"/>
                    <a:pt x="28520" y="4615"/>
                  </a:cubicBezTo>
                  <a:close/>
                  <a:moveTo>
                    <a:pt x="19559" y="4898"/>
                  </a:moveTo>
                  <a:cubicBezTo>
                    <a:pt x="19559" y="4980"/>
                    <a:pt x="19559" y="5063"/>
                    <a:pt x="19476" y="5146"/>
                  </a:cubicBezTo>
                  <a:cubicBezTo>
                    <a:pt x="19416" y="5267"/>
                    <a:pt x="19399" y="5344"/>
                    <a:pt x="19363" y="5344"/>
                  </a:cubicBezTo>
                  <a:cubicBezTo>
                    <a:pt x="19349" y="5344"/>
                    <a:pt x="19333" y="5334"/>
                    <a:pt x="19311" y="5312"/>
                  </a:cubicBezTo>
                  <a:cubicBezTo>
                    <a:pt x="19311" y="5312"/>
                    <a:pt x="19311" y="5146"/>
                    <a:pt x="19394" y="5063"/>
                  </a:cubicBezTo>
                  <a:cubicBezTo>
                    <a:pt x="19476" y="4980"/>
                    <a:pt x="19559" y="4898"/>
                    <a:pt x="19559" y="4898"/>
                  </a:cubicBezTo>
                  <a:close/>
                  <a:moveTo>
                    <a:pt x="21134" y="6804"/>
                  </a:moveTo>
                  <a:cubicBezTo>
                    <a:pt x="21134" y="6804"/>
                    <a:pt x="21134" y="6969"/>
                    <a:pt x="21051" y="7052"/>
                  </a:cubicBezTo>
                  <a:cubicBezTo>
                    <a:pt x="20968" y="7135"/>
                    <a:pt x="20885" y="7218"/>
                    <a:pt x="20885" y="7218"/>
                  </a:cubicBezTo>
                  <a:cubicBezTo>
                    <a:pt x="20885" y="7135"/>
                    <a:pt x="20885" y="7052"/>
                    <a:pt x="20968" y="6969"/>
                  </a:cubicBezTo>
                  <a:cubicBezTo>
                    <a:pt x="21051" y="6887"/>
                    <a:pt x="21134" y="6804"/>
                    <a:pt x="21134" y="6804"/>
                  </a:cubicBezTo>
                  <a:close/>
                  <a:moveTo>
                    <a:pt x="23040" y="7715"/>
                  </a:moveTo>
                  <a:cubicBezTo>
                    <a:pt x="23040" y="7798"/>
                    <a:pt x="22957" y="7881"/>
                    <a:pt x="22874" y="7964"/>
                  </a:cubicBezTo>
                  <a:cubicBezTo>
                    <a:pt x="22816" y="8022"/>
                    <a:pt x="22757" y="8081"/>
                    <a:pt x="22728" y="8081"/>
                  </a:cubicBezTo>
                  <a:cubicBezTo>
                    <a:pt x="22716" y="8081"/>
                    <a:pt x="22709" y="8071"/>
                    <a:pt x="22709" y="8047"/>
                  </a:cubicBezTo>
                  <a:cubicBezTo>
                    <a:pt x="22626" y="8047"/>
                    <a:pt x="22709" y="7964"/>
                    <a:pt x="22791" y="7881"/>
                  </a:cubicBezTo>
                  <a:cubicBezTo>
                    <a:pt x="22874" y="7798"/>
                    <a:pt x="23040" y="7715"/>
                    <a:pt x="23040" y="7715"/>
                  </a:cubicBezTo>
                  <a:close/>
                  <a:moveTo>
                    <a:pt x="18090" y="8016"/>
                  </a:moveTo>
                  <a:cubicBezTo>
                    <a:pt x="18109" y="8016"/>
                    <a:pt x="18130" y="8026"/>
                    <a:pt x="18150" y="8047"/>
                  </a:cubicBezTo>
                  <a:cubicBezTo>
                    <a:pt x="18233" y="8047"/>
                    <a:pt x="18150" y="8212"/>
                    <a:pt x="18150" y="8295"/>
                  </a:cubicBezTo>
                  <a:cubicBezTo>
                    <a:pt x="18109" y="8378"/>
                    <a:pt x="18068" y="8420"/>
                    <a:pt x="18036" y="8420"/>
                  </a:cubicBezTo>
                  <a:cubicBezTo>
                    <a:pt x="18005" y="8420"/>
                    <a:pt x="17985" y="8378"/>
                    <a:pt x="17985" y="8295"/>
                  </a:cubicBezTo>
                  <a:cubicBezTo>
                    <a:pt x="17985" y="8109"/>
                    <a:pt x="18031" y="8016"/>
                    <a:pt x="18090" y="8016"/>
                  </a:cubicBezTo>
                  <a:close/>
                  <a:moveTo>
                    <a:pt x="38658" y="12125"/>
                  </a:moveTo>
                  <a:cubicBezTo>
                    <a:pt x="38737" y="12125"/>
                    <a:pt x="38794" y="12207"/>
                    <a:pt x="38869" y="12356"/>
                  </a:cubicBezTo>
                  <a:cubicBezTo>
                    <a:pt x="39035" y="12522"/>
                    <a:pt x="39035" y="12771"/>
                    <a:pt x="39035" y="12853"/>
                  </a:cubicBezTo>
                  <a:cubicBezTo>
                    <a:pt x="38952" y="12936"/>
                    <a:pt x="38786" y="13019"/>
                    <a:pt x="38620" y="13102"/>
                  </a:cubicBezTo>
                  <a:cubicBezTo>
                    <a:pt x="38219" y="13182"/>
                    <a:pt x="37947" y="13228"/>
                    <a:pt x="37791" y="13228"/>
                  </a:cubicBezTo>
                  <a:cubicBezTo>
                    <a:pt x="37464" y="13228"/>
                    <a:pt x="37645" y="13027"/>
                    <a:pt x="38206" y="12522"/>
                  </a:cubicBezTo>
                  <a:cubicBezTo>
                    <a:pt x="38434" y="12248"/>
                    <a:pt x="38562" y="12125"/>
                    <a:pt x="38658" y="12125"/>
                  </a:cubicBezTo>
                  <a:close/>
                  <a:moveTo>
                    <a:pt x="37703" y="11475"/>
                  </a:moveTo>
                  <a:cubicBezTo>
                    <a:pt x="37885" y="11475"/>
                    <a:pt x="38022" y="11683"/>
                    <a:pt x="37957" y="11942"/>
                  </a:cubicBezTo>
                  <a:cubicBezTo>
                    <a:pt x="37957" y="12190"/>
                    <a:pt x="37046" y="13351"/>
                    <a:pt x="36880" y="13351"/>
                  </a:cubicBezTo>
                  <a:cubicBezTo>
                    <a:pt x="36631" y="13351"/>
                    <a:pt x="37211" y="11693"/>
                    <a:pt x="37543" y="11527"/>
                  </a:cubicBezTo>
                  <a:cubicBezTo>
                    <a:pt x="37597" y="11491"/>
                    <a:pt x="37652" y="11475"/>
                    <a:pt x="37703" y="11475"/>
                  </a:cubicBezTo>
                  <a:close/>
                  <a:moveTo>
                    <a:pt x="36726" y="13648"/>
                  </a:moveTo>
                  <a:cubicBezTo>
                    <a:pt x="36749" y="13648"/>
                    <a:pt x="36773" y="13658"/>
                    <a:pt x="36797" y="13682"/>
                  </a:cubicBezTo>
                  <a:cubicBezTo>
                    <a:pt x="36880" y="13765"/>
                    <a:pt x="36880" y="13848"/>
                    <a:pt x="36797" y="13931"/>
                  </a:cubicBezTo>
                  <a:cubicBezTo>
                    <a:pt x="36714" y="14014"/>
                    <a:pt x="36548" y="14097"/>
                    <a:pt x="36548" y="14097"/>
                  </a:cubicBezTo>
                  <a:cubicBezTo>
                    <a:pt x="36548" y="14014"/>
                    <a:pt x="36548" y="13931"/>
                    <a:pt x="36631" y="13765"/>
                  </a:cubicBezTo>
                  <a:cubicBezTo>
                    <a:pt x="36631" y="13706"/>
                    <a:pt x="36673" y="13648"/>
                    <a:pt x="36726" y="13648"/>
                  </a:cubicBezTo>
                  <a:close/>
                  <a:moveTo>
                    <a:pt x="39446" y="12516"/>
                  </a:moveTo>
                  <a:cubicBezTo>
                    <a:pt x="39448" y="12516"/>
                    <a:pt x="39449" y="12518"/>
                    <a:pt x="39449" y="12522"/>
                  </a:cubicBezTo>
                  <a:cubicBezTo>
                    <a:pt x="39532" y="12522"/>
                    <a:pt x="39532" y="12853"/>
                    <a:pt x="39449" y="13185"/>
                  </a:cubicBezTo>
                  <a:cubicBezTo>
                    <a:pt x="39449" y="13434"/>
                    <a:pt x="39449" y="13765"/>
                    <a:pt x="39532" y="13848"/>
                  </a:cubicBezTo>
                  <a:cubicBezTo>
                    <a:pt x="39615" y="13931"/>
                    <a:pt x="39532" y="14097"/>
                    <a:pt x="39449" y="14179"/>
                  </a:cubicBezTo>
                  <a:cubicBezTo>
                    <a:pt x="39415" y="14214"/>
                    <a:pt x="39380" y="14234"/>
                    <a:pt x="39346" y="14234"/>
                  </a:cubicBezTo>
                  <a:cubicBezTo>
                    <a:pt x="39298" y="14234"/>
                    <a:pt x="39249" y="14194"/>
                    <a:pt x="39200" y="14097"/>
                  </a:cubicBezTo>
                  <a:cubicBezTo>
                    <a:pt x="39118" y="14014"/>
                    <a:pt x="38952" y="13931"/>
                    <a:pt x="38786" y="13931"/>
                  </a:cubicBezTo>
                  <a:cubicBezTo>
                    <a:pt x="38762" y="13955"/>
                    <a:pt x="38745" y="13965"/>
                    <a:pt x="38735" y="13965"/>
                  </a:cubicBezTo>
                  <a:cubicBezTo>
                    <a:pt x="38710" y="13965"/>
                    <a:pt x="38727" y="13906"/>
                    <a:pt x="38786" y="13848"/>
                  </a:cubicBezTo>
                  <a:cubicBezTo>
                    <a:pt x="38952" y="13765"/>
                    <a:pt x="39035" y="13599"/>
                    <a:pt x="39035" y="13516"/>
                  </a:cubicBezTo>
                  <a:cubicBezTo>
                    <a:pt x="39113" y="13202"/>
                    <a:pt x="39415" y="12516"/>
                    <a:pt x="39446" y="12516"/>
                  </a:cubicBezTo>
                  <a:close/>
                  <a:moveTo>
                    <a:pt x="19062" y="15008"/>
                  </a:moveTo>
                  <a:cubicBezTo>
                    <a:pt x="19062" y="15008"/>
                    <a:pt x="18979" y="15091"/>
                    <a:pt x="18896" y="15174"/>
                  </a:cubicBezTo>
                  <a:cubicBezTo>
                    <a:pt x="18813" y="15257"/>
                    <a:pt x="18731" y="15340"/>
                    <a:pt x="18731" y="15340"/>
                  </a:cubicBezTo>
                  <a:cubicBezTo>
                    <a:pt x="18648" y="15257"/>
                    <a:pt x="18731" y="15174"/>
                    <a:pt x="18813" y="15091"/>
                  </a:cubicBezTo>
                  <a:cubicBezTo>
                    <a:pt x="18896" y="15008"/>
                    <a:pt x="18979" y="15008"/>
                    <a:pt x="19062" y="15008"/>
                  </a:cubicBezTo>
                  <a:close/>
                  <a:moveTo>
                    <a:pt x="41245" y="15319"/>
                  </a:moveTo>
                  <a:cubicBezTo>
                    <a:pt x="41355" y="15319"/>
                    <a:pt x="41549" y="15479"/>
                    <a:pt x="41687" y="15754"/>
                  </a:cubicBezTo>
                  <a:cubicBezTo>
                    <a:pt x="41754" y="15889"/>
                    <a:pt x="41601" y="16025"/>
                    <a:pt x="41452" y="16025"/>
                  </a:cubicBezTo>
                  <a:cubicBezTo>
                    <a:pt x="41419" y="16025"/>
                    <a:pt x="41386" y="16018"/>
                    <a:pt x="41355" y="16003"/>
                  </a:cubicBezTo>
                  <a:cubicBezTo>
                    <a:pt x="41272" y="16003"/>
                    <a:pt x="41107" y="15920"/>
                    <a:pt x="41024" y="15920"/>
                  </a:cubicBezTo>
                  <a:cubicBezTo>
                    <a:pt x="40775" y="15920"/>
                    <a:pt x="40858" y="15505"/>
                    <a:pt x="41189" y="15340"/>
                  </a:cubicBezTo>
                  <a:cubicBezTo>
                    <a:pt x="41204" y="15325"/>
                    <a:pt x="41223" y="15319"/>
                    <a:pt x="41245" y="15319"/>
                  </a:cubicBezTo>
                  <a:close/>
                  <a:moveTo>
                    <a:pt x="23175" y="15692"/>
                  </a:moveTo>
                  <a:cubicBezTo>
                    <a:pt x="23206" y="15692"/>
                    <a:pt x="23247" y="15713"/>
                    <a:pt x="23289" y="15754"/>
                  </a:cubicBezTo>
                  <a:cubicBezTo>
                    <a:pt x="23371" y="15837"/>
                    <a:pt x="23289" y="15920"/>
                    <a:pt x="23206" y="16003"/>
                  </a:cubicBezTo>
                  <a:cubicBezTo>
                    <a:pt x="23164" y="16044"/>
                    <a:pt x="23144" y="16065"/>
                    <a:pt x="23133" y="16065"/>
                  </a:cubicBezTo>
                  <a:cubicBezTo>
                    <a:pt x="23123" y="16065"/>
                    <a:pt x="23123" y="16044"/>
                    <a:pt x="23123" y="16003"/>
                  </a:cubicBezTo>
                  <a:cubicBezTo>
                    <a:pt x="23040" y="15920"/>
                    <a:pt x="23123" y="15754"/>
                    <a:pt x="23123" y="15754"/>
                  </a:cubicBezTo>
                  <a:cubicBezTo>
                    <a:pt x="23123" y="15713"/>
                    <a:pt x="23144" y="15692"/>
                    <a:pt x="23175" y="15692"/>
                  </a:cubicBezTo>
                  <a:close/>
                  <a:moveTo>
                    <a:pt x="39980" y="16102"/>
                  </a:moveTo>
                  <a:cubicBezTo>
                    <a:pt x="40136" y="16102"/>
                    <a:pt x="40232" y="16238"/>
                    <a:pt x="40112" y="16417"/>
                  </a:cubicBezTo>
                  <a:cubicBezTo>
                    <a:pt x="40019" y="16603"/>
                    <a:pt x="39795" y="16711"/>
                    <a:pt x="39632" y="16711"/>
                  </a:cubicBezTo>
                  <a:cubicBezTo>
                    <a:pt x="39504" y="16711"/>
                    <a:pt x="39413" y="16645"/>
                    <a:pt x="39449" y="16500"/>
                  </a:cubicBezTo>
                  <a:cubicBezTo>
                    <a:pt x="39532" y="16417"/>
                    <a:pt x="39698" y="16251"/>
                    <a:pt x="39781" y="16168"/>
                  </a:cubicBezTo>
                  <a:cubicBezTo>
                    <a:pt x="39850" y="16122"/>
                    <a:pt x="39919" y="16102"/>
                    <a:pt x="39980" y="16102"/>
                  </a:cubicBezTo>
                  <a:close/>
                  <a:moveTo>
                    <a:pt x="36973" y="16466"/>
                  </a:moveTo>
                  <a:cubicBezTo>
                    <a:pt x="36997" y="16466"/>
                    <a:pt x="37021" y="16476"/>
                    <a:pt x="37046" y="16500"/>
                  </a:cubicBezTo>
                  <a:cubicBezTo>
                    <a:pt x="37046" y="16500"/>
                    <a:pt x="37046" y="16666"/>
                    <a:pt x="36963" y="16748"/>
                  </a:cubicBezTo>
                  <a:cubicBezTo>
                    <a:pt x="36904" y="16807"/>
                    <a:pt x="36804" y="16866"/>
                    <a:pt x="36751" y="16866"/>
                  </a:cubicBezTo>
                  <a:cubicBezTo>
                    <a:pt x="36728" y="16866"/>
                    <a:pt x="36714" y="16856"/>
                    <a:pt x="36714" y="16831"/>
                  </a:cubicBezTo>
                  <a:cubicBezTo>
                    <a:pt x="36714" y="16831"/>
                    <a:pt x="36714" y="16666"/>
                    <a:pt x="36797" y="16583"/>
                  </a:cubicBezTo>
                  <a:cubicBezTo>
                    <a:pt x="36856" y="16524"/>
                    <a:pt x="36914" y="16466"/>
                    <a:pt x="36973" y="16466"/>
                  </a:cubicBezTo>
                  <a:close/>
                  <a:moveTo>
                    <a:pt x="42515" y="16914"/>
                  </a:moveTo>
                  <a:cubicBezTo>
                    <a:pt x="42847" y="16914"/>
                    <a:pt x="42847" y="16997"/>
                    <a:pt x="42681" y="17246"/>
                  </a:cubicBezTo>
                  <a:cubicBezTo>
                    <a:pt x="42564" y="17402"/>
                    <a:pt x="42502" y="17485"/>
                    <a:pt x="42460" y="17485"/>
                  </a:cubicBezTo>
                  <a:cubicBezTo>
                    <a:pt x="42414" y="17485"/>
                    <a:pt x="42393" y="17382"/>
                    <a:pt x="42350" y="17163"/>
                  </a:cubicBezTo>
                  <a:cubicBezTo>
                    <a:pt x="42267" y="16914"/>
                    <a:pt x="42267" y="16914"/>
                    <a:pt x="42515" y="16914"/>
                  </a:cubicBezTo>
                  <a:close/>
                  <a:moveTo>
                    <a:pt x="43746" y="15829"/>
                  </a:moveTo>
                  <a:cubicBezTo>
                    <a:pt x="43810" y="15829"/>
                    <a:pt x="43841" y="15900"/>
                    <a:pt x="43841" y="16003"/>
                  </a:cubicBezTo>
                  <a:cubicBezTo>
                    <a:pt x="43889" y="16050"/>
                    <a:pt x="43909" y="16098"/>
                    <a:pt x="43934" y="16098"/>
                  </a:cubicBezTo>
                  <a:cubicBezTo>
                    <a:pt x="43952" y="16098"/>
                    <a:pt x="43972" y="16073"/>
                    <a:pt x="44007" y="16003"/>
                  </a:cubicBezTo>
                  <a:cubicBezTo>
                    <a:pt x="44049" y="15920"/>
                    <a:pt x="44090" y="15878"/>
                    <a:pt x="44142" y="15878"/>
                  </a:cubicBezTo>
                  <a:cubicBezTo>
                    <a:pt x="44194" y="15878"/>
                    <a:pt x="44256" y="15920"/>
                    <a:pt x="44339" y="16003"/>
                  </a:cubicBezTo>
                  <a:cubicBezTo>
                    <a:pt x="44422" y="16168"/>
                    <a:pt x="44422" y="16334"/>
                    <a:pt x="44339" y="16417"/>
                  </a:cubicBezTo>
                  <a:cubicBezTo>
                    <a:pt x="44339" y="16417"/>
                    <a:pt x="44256" y="16583"/>
                    <a:pt x="44256" y="16666"/>
                  </a:cubicBezTo>
                  <a:cubicBezTo>
                    <a:pt x="44256" y="16831"/>
                    <a:pt x="44173" y="16997"/>
                    <a:pt x="44007" y="17080"/>
                  </a:cubicBezTo>
                  <a:cubicBezTo>
                    <a:pt x="43841" y="17163"/>
                    <a:pt x="43759" y="17329"/>
                    <a:pt x="43841" y="17411"/>
                  </a:cubicBezTo>
                  <a:cubicBezTo>
                    <a:pt x="43841" y="17411"/>
                    <a:pt x="43841" y="17494"/>
                    <a:pt x="43759" y="17660"/>
                  </a:cubicBezTo>
                  <a:cubicBezTo>
                    <a:pt x="43741" y="17678"/>
                    <a:pt x="43721" y="17686"/>
                    <a:pt x="43701" y="17686"/>
                  </a:cubicBezTo>
                  <a:cubicBezTo>
                    <a:pt x="43526" y="17686"/>
                    <a:pt x="43261" y="17101"/>
                    <a:pt x="43261" y="16583"/>
                  </a:cubicBezTo>
                  <a:cubicBezTo>
                    <a:pt x="43261" y="16168"/>
                    <a:pt x="43344" y="16003"/>
                    <a:pt x="43593" y="15920"/>
                  </a:cubicBezTo>
                  <a:cubicBezTo>
                    <a:pt x="43656" y="15856"/>
                    <a:pt x="43707" y="15829"/>
                    <a:pt x="43746" y="15829"/>
                  </a:cubicBezTo>
                  <a:close/>
                  <a:moveTo>
                    <a:pt x="40504" y="16637"/>
                  </a:moveTo>
                  <a:cubicBezTo>
                    <a:pt x="40519" y="16637"/>
                    <a:pt x="40526" y="16674"/>
                    <a:pt x="40526" y="16748"/>
                  </a:cubicBezTo>
                  <a:cubicBezTo>
                    <a:pt x="40526" y="16846"/>
                    <a:pt x="40555" y="16886"/>
                    <a:pt x="40612" y="16886"/>
                  </a:cubicBezTo>
                  <a:cubicBezTo>
                    <a:pt x="40652" y="16886"/>
                    <a:pt x="40706" y="16866"/>
                    <a:pt x="40775" y="16831"/>
                  </a:cubicBezTo>
                  <a:cubicBezTo>
                    <a:pt x="40853" y="16773"/>
                    <a:pt x="40903" y="16747"/>
                    <a:pt x="40929" y="16747"/>
                  </a:cubicBezTo>
                  <a:cubicBezTo>
                    <a:pt x="41015" y="16747"/>
                    <a:pt x="40844" y="17030"/>
                    <a:pt x="40526" y="17411"/>
                  </a:cubicBezTo>
                  <a:cubicBezTo>
                    <a:pt x="40334" y="17642"/>
                    <a:pt x="40213" y="17766"/>
                    <a:pt x="40164" y="17766"/>
                  </a:cubicBezTo>
                  <a:cubicBezTo>
                    <a:pt x="40107" y="17766"/>
                    <a:pt x="40145" y="17601"/>
                    <a:pt x="40278" y="17246"/>
                  </a:cubicBezTo>
                  <a:cubicBezTo>
                    <a:pt x="40394" y="16840"/>
                    <a:pt x="40469" y="16637"/>
                    <a:pt x="40504" y="16637"/>
                  </a:cubicBezTo>
                  <a:close/>
                  <a:moveTo>
                    <a:pt x="50296" y="19863"/>
                  </a:moveTo>
                  <a:cubicBezTo>
                    <a:pt x="50333" y="19863"/>
                    <a:pt x="50364" y="19873"/>
                    <a:pt x="50388" y="19898"/>
                  </a:cubicBezTo>
                  <a:cubicBezTo>
                    <a:pt x="50471" y="19981"/>
                    <a:pt x="50471" y="20063"/>
                    <a:pt x="50140" y="20229"/>
                  </a:cubicBezTo>
                  <a:cubicBezTo>
                    <a:pt x="49974" y="20312"/>
                    <a:pt x="49808" y="20312"/>
                    <a:pt x="49808" y="20312"/>
                  </a:cubicBezTo>
                  <a:cubicBezTo>
                    <a:pt x="49808" y="20312"/>
                    <a:pt x="49891" y="20146"/>
                    <a:pt x="49974" y="19981"/>
                  </a:cubicBezTo>
                  <a:cubicBezTo>
                    <a:pt x="50091" y="19922"/>
                    <a:pt x="50208" y="19863"/>
                    <a:pt x="50296" y="19863"/>
                  </a:cubicBezTo>
                  <a:close/>
                  <a:moveTo>
                    <a:pt x="47206" y="19597"/>
                  </a:moveTo>
                  <a:cubicBezTo>
                    <a:pt x="47262" y="19597"/>
                    <a:pt x="47279" y="19700"/>
                    <a:pt x="47239" y="19898"/>
                  </a:cubicBezTo>
                  <a:cubicBezTo>
                    <a:pt x="47156" y="20063"/>
                    <a:pt x="47074" y="20229"/>
                    <a:pt x="46908" y="20312"/>
                  </a:cubicBezTo>
                  <a:cubicBezTo>
                    <a:pt x="46869" y="20332"/>
                    <a:pt x="46839" y="20342"/>
                    <a:pt x="46818" y="20342"/>
                  </a:cubicBezTo>
                  <a:cubicBezTo>
                    <a:pt x="46751" y="20342"/>
                    <a:pt x="46781" y="20234"/>
                    <a:pt x="46908" y="19981"/>
                  </a:cubicBezTo>
                  <a:cubicBezTo>
                    <a:pt x="47038" y="19721"/>
                    <a:pt x="47145" y="19597"/>
                    <a:pt x="47206" y="19597"/>
                  </a:cubicBezTo>
                  <a:close/>
                  <a:moveTo>
                    <a:pt x="50508" y="20456"/>
                  </a:moveTo>
                  <a:cubicBezTo>
                    <a:pt x="50659" y="20456"/>
                    <a:pt x="50690" y="20591"/>
                    <a:pt x="50554" y="20726"/>
                  </a:cubicBezTo>
                  <a:cubicBezTo>
                    <a:pt x="50471" y="20851"/>
                    <a:pt x="50347" y="20913"/>
                    <a:pt x="50254" y="20913"/>
                  </a:cubicBezTo>
                  <a:cubicBezTo>
                    <a:pt x="50161" y="20913"/>
                    <a:pt x="50098" y="20851"/>
                    <a:pt x="50140" y="20726"/>
                  </a:cubicBezTo>
                  <a:cubicBezTo>
                    <a:pt x="50223" y="20644"/>
                    <a:pt x="50306" y="20561"/>
                    <a:pt x="50388" y="20478"/>
                  </a:cubicBezTo>
                  <a:cubicBezTo>
                    <a:pt x="50434" y="20463"/>
                    <a:pt x="50474" y="20456"/>
                    <a:pt x="50508" y="20456"/>
                  </a:cubicBezTo>
                  <a:close/>
                  <a:moveTo>
                    <a:pt x="49808" y="20975"/>
                  </a:moveTo>
                  <a:cubicBezTo>
                    <a:pt x="49808" y="20975"/>
                    <a:pt x="49808" y="21058"/>
                    <a:pt x="49725" y="21224"/>
                  </a:cubicBezTo>
                  <a:cubicBezTo>
                    <a:pt x="49643" y="21307"/>
                    <a:pt x="49560" y="21307"/>
                    <a:pt x="49477" y="21307"/>
                  </a:cubicBezTo>
                  <a:cubicBezTo>
                    <a:pt x="49477" y="21224"/>
                    <a:pt x="49477" y="21141"/>
                    <a:pt x="49643" y="21141"/>
                  </a:cubicBezTo>
                  <a:cubicBezTo>
                    <a:pt x="49725" y="21058"/>
                    <a:pt x="49808" y="20975"/>
                    <a:pt x="49808" y="20975"/>
                  </a:cubicBezTo>
                  <a:close/>
                  <a:moveTo>
                    <a:pt x="48210" y="21133"/>
                  </a:moveTo>
                  <a:lnTo>
                    <a:pt x="48210" y="21133"/>
                  </a:lnTo>
                  <a:cubicBezTo>
                    <a:pt x="48222" y="21133"/>
                    <a:pt x="48202" y="21204"/>
                    <a:pt x="48151" y="21307"/>
                  </a:cubicBezTo>
                  <a:cubicBezTo>
                    <a:pt x="48151" y="21472"/>
                    <a:pt x="48068" y="21638"/>
                    <a:pt x="47985" y="21638"/>
                  </a:cubicBezTo>
                  <a:cubicBezTo>
                    <a:pt x="47902" y="21638"/>
                    <a:pt x="47819" y="21721"/>
                    <a:pt x="47736" y="21887"/>
                  </a:cubicBezTo>
                  <a:cubicBezTo>
                    <a:pt x="47688" y="21984"/>
                    <a:pt x="47611" y="22024"/>
                    <a:pt x="47522" y="22024"/>
                  </a:cubicBezTo>
                  <a:cubicBezTo>
                    <a:pt x="47459" y="22024"/>
                    <a:pt x="47391" y="22004"/>
                    <a:pt x="47322" y="21970"/>
                  </a:cubicBezTo>
                  <a:cubicBezTo>
                    <a:pt x="47156" y="21804"/>
                    <a:pt x="47156" y="21721"/>
                    <a:pt x="47405" y="21472"/>
                  </a:cubicBezTo>
                  <a:cubicBezTo>
                    <a:pt x="47545" y="21239"/>
                    <a:pt x="47659" y="21137"/>
                    <a:pt x="47746" y="21137"/>
                  </a:cubicBezTo>
                  <a:cubicBezTo>
                    <a:pt x="47814" y="21137"/>
                    <a:pt x="47866" y="21198"/>
                    <a:pt x="47902" y="21307"/>
                  </a:cubicBezTo>
                  <a:cubicBezTo>
                    <a:pt x="47985" y="21307"/>
                    <a:pt x="48068" y="21307"/>
                    <a:pt x="48151" y="21224"/>
                  </a:cubicBezTo>
                  <a:cubicBezTo>
                    <a:pt x="48183" y="21160"/>
                    <a:pt x="48202" y="21133"/>
                    <a:pt x="48210" y="21133"/>
                  </a:cubicBezTo>
                  <a:close/>
                  <a:moveTo>
                    <a:pt x="48448" y="21874"/>
                  </a:moveTo>
                  <a:cubicBezTo>
                    <a:pt x="48462" y="21874"/>
                    <a:pt x="48474" y="21878"/>
                    <a:pt x="48482" y="21887"/>
                  </a:cubicBezTo>
                  <a:cubicBezTo>
                    <a:pt x="48565" y="21970"/>
                    <a:pt x="48482" y="22052"/>
                    <a:pt x="48482" y="22135"/>
                  </a:cubicBezTo>
                  <a:cubicBezTo>
                    <a:pt x="48399" y="22301"/>
                    <a:pt x="48234" y="22467"/>
                    <a:pt x="48068" y="22633"/>
                  </a:cubicBezTo>
                  <a:cubicBezTo>
                    <a:pt x="47965" y="22701"/>
                    <a:pt x="47890" y="22741"/>
                    <a:pt x="47850" y="22741"/>
                  </a:cubicBezTo>
                  <a:cubicBezTo>
                    <a:pt x="47793" y="22741"/>
                    <a:pt x="47805" y="22661"/>
                    <a:pt x="47902" y="22467"/>
                  </a:cubicBezTo>
                  <a:cubicBezTo>
                    <a:pt x="48050" y="22170"/>
                    <a:pt x="48331" y="21874"/>
                    <a:pt x="48448" y="21874"/>
                  </a:cubicBezTo>
                  <a:close/>
                  <a:moveTo>
                    <a:pt x="42869" y="22661"/>
                  </a:moveTo>
                  <a:cubicBezTo>
                    <a:pt x="42942" y="22661"/>
                    <a:pt x="42978" y="22701"/>
                    <a:pt x="42930" y="22798"/>
                  </a:cubicBezTo>
                  <a:cubicBezTo>
                    <a:pt x="42930" y="22798"/>
                    <a:pt x="42764" y="22881"/>
                    <a:pt x="42681" y="22881"/>
                  </a:cubicBezTo>
                  <a:cubicBezTo>
                    <a:pt x="42598" y="22881"/>
                    <a:pt x="42598" y="22798"/>
                    <a:pt x="42681" y="22715"/>
                  </a:cubicBezTo>
                  <a:cubicBezTo>
                    <a:pt x="42750" y="22681"/>
                    <a:pt x="42818" y="22661"/>
                    <a:pt x="42869" y="22661"/>
                  </a:cubicBezTo>
                  <a:close/>
                  <a:moveTo>
                    <a:pt x="51364" y="23924"/>
                  </a:moveTo>
                  <a:cubicBezTo>
                    <a:pt x="51376" y="23924"/>
                    <a:pt x="51383" y="23934"/>
                    <a:pt x="51383" y="23959"/>
                  </a:cubicBezTo>
                  <a:cubicBezTo>
                    <a:pt x="51383" y="23959"/>
                    <a:pt x="51383" y="24041"/>
                    <a:pt x="51300" y="24207"/>
                  </a:cubicBezTo>
                  <a:cubicBezTo>
                    <a:pt x="51241" y="24266"/>
                    <a:pt x="51183" y="24324"/>
                    <a:pt x="51154" y="24324"/>
                  </a:cubicBezTo>
                  <a:cubicBezTo>
                    <a:pt x="51141" y="24324"/>
                    <a:pt x="51134" y="24314"/>
                    <a:pt x="51134" y="24290"/>
                  </a:cubicBezTo>
                  <a:cubicBezTo>
                    <a:pt x="51051" y="24290"/>
                    <a:pt x="51134" y="24207"/>
                    <a:pt x="51217" y="24041"/>
                  </a:cubicBezTo>
                  <a:cubicBezTo>
                    <a:pt x="51276" y="23983"/>
                    <a:pt x="51334" y="23924"/>
                    <a:pt x="51364" y="23924"/>
                  </a:cubicBezTo>
                  <a:close/>
                  <a:moveTo>
                    <a:pt x="43278" y="24401"/>
                  </a:moveTo>
                  <a:cubicBezTo>
                    <a:pt x="43290" y="24401"/>
                    <a:pt x="43310" y="24421"/>
                    <a:pt x="43344" y="24456"/>
                  </a:cubicBezTo>
                  <a:cubicBezTo>
                    <a:pt x="43427" y="24539"/>
                    <a:pt x="43427" y="24622"/>
                    <a:pt x="43344" y="24622"/>
                  </a:cubicBezTo>
                  <a:cubicBezTo>
                    <a:pt x="43261" y="24622"/>
                    <a:pt x="43261" y="24622"/>
                    <a:pt x="43261" y="24539"/>
                  </a:cubicBezTo>
                  <a:cubicBezTo>
                    <a:pt x="43261" y="24442"/>
                    <a:pt x="43261" y="24401"/>
                    <a:pt x="43278" y="24401"/>
                  </a:cubicBezTo>
                  <a:close/>
                  <a:moveTo>
                    <a:pt x="45996" y="24207"/>
                  </a:moveTo>
                  <a:cubicBezTo>
                    <a:pt x="45996" y="24207"/>
                    <a:pt x="45913" y="24290"/>
                    <a:pt x="45913" y="24456"/>
                  </a:cubicBezTo>
                  <a:cubicBezTo>
                    <a:pt x="45830" y="24539"/>
                    <a:pt x="45748" y="24622"/>
                    <a:pt x="45748" y="24622"/>
                  </a:cubicBezTo>
                  <a:cubicBezTo>
                    <a:pt x="45665" y="24539"/>
                    <a:pt x="45748" y="24456"/>
                    <a:pt x="45830" y="24373"/>
                  </a:cubicBezTo>
                  <a:cubicBezTo>
                    <a:pt x="45913" y="24207"/>
                    <a:pt x="45996" y="24207"/>
                    <a:pt x="45996" y="24207"/>
                  </a:cubicBezTo>
                  <a:close/>
                  <a:moveTo>
                    <a:pt x="47156" y="24124"/>
                  </a:moveTo>
                  <a:lnTo>
                    <a:pt x="47156" y="24124"/>
                  </a:lnTo>
                  <a:cubicBezTo>
                    <a:pt x="47239" y="24207"/>
                    <a:pt x="47156" y="24290"/>
                    <a:pt x="46991" y="24456"/>
                  </a:cubicBezTo>
                  <a:cubicBezTo>
                    <a:pt x="46930" y="24577"/>
                    <a:pt x="46825" y="24654"/>
                    <a:pt x="46773" y="24654"/>
                  </a:cubicBezTo>
                  <a:cubicBezTo>
                    <a:pt x="46754" y="24654"/>
                    <a:pt x="46742" y="24644"/>
                    <a:pt x="46742" y="24622"/>
                  </a:cubicBezTo>
                  <a:cubicBezTo>
                    <a:pt x="46659" y="24539"/>
                    <a:pt x="46742" y="24456"/>
                    <a:pt x="46908" y="24290"/>
                  </a:cubicBezTo>
                  <a:cubicBezTo>
                    <a:pt x="46991" y="24207"/>
                    <a:pt x="47156" y="24124"/>
                    <a:pt x="47156" y="24124"/>
                  </a:cubicBezTo>
                  <a:close/>
                  <a:moveTo>
                    <a:pt x="50233" y="25416"/>
                  </a:moveTo>
                  <a:cubicBezTo>
                    <a:pt x="50257" y="25416"/>
                    <a:pt x="50281" y="25426"/>
                    <a:pt x="50306" y="25450"/>
                  </a:cubicBezTo>
                  <a:cubicBezTo>
                    <a:pt x="50388" y="25533"/>
                    <a:pt x="50306" y="25616"/>
                    <a:pt x="50306" y="25782"/>
                  </a:cubicBezTo>
                  <a:cubicBezTo>
                    <a:pt x="50247" y="25840"/>
                    <a:pt x="50188" y="25899"/>
                    <a:pt x="50130" y="25899"/>
                  </a:cubicBezTo>
                  <a:cubicBezTo>
                    <a:pt x="50106" y="25899"/>
                    <a:pt x="50081" y="25889"/>
                    <a:pt x="50057" y="25865"/>
                  </a:cubicBezTo>
                  <a:cubicBezTo>
                    <a:pt x="50057" y="25782"/>
                    <a:pt x="50057" y="25699"/>
                    <a:pt x="50057" y="25533"/>
                  </a:cubicBezTo>
                  <a:cubicBezTo>
                    <a:pt x="50116" y="25475"/>
                    <a:pt x="50174" y="25416"/>
                    <a:pt x="50233" y="25416"/>
                  </a:cubicBezTo>
                  <a:close/>
                  <a:moveTo>
                    <a:pt x="52209" y="23431"/>
                  </a:moveTo>
                  <a:cubicBezTo>
                    <a:pt x="52373" y="23431"/>
                    <a:pt x="52499" y="23540"/>
                    <a:pt x="52626" y="23793"/>
                  </a:cubicBezTo>
                  <a:cubicBezTo>
                    <a:pt x="52688" y="23979"/>
                    <a:pt x="52797" y="24072"/>
                    <a:pt x="52917" y="24072"/>
                  </a:cubicBezTo>
                  <a:cubicBezTo>
                    <a:pt x="52958" y="24072"/>
                    <a:pt x="52999" y="24062"/>
                    <a:pt x="53040" y="24041"/>
                  </a:cubicBezTo>
                  <a:cubicBezTo>
                    <a:pt x="53063" y="24027"/>
                    <a:pt x="53088" y="24020"/>
                    <a:pt x="53115" y="24020"/>
                  </a:cubicBezTo>
                  <a:cubicBezTo>
                    <a:pt x="53387" y="24020"/>
                    <a:pt x="53854" y="24727"/>
                    <a:pt x="53703" y="24953"/>
                  </a:cubicBezTo>
                  <a:cubicBezTo>
                    <a:pt x="53538" y="25036"/>
                    <a:pt x="53538" y="25202"/>
                    <a:pt x="53538" y="25202"/>
                  </a:cubicBezTo>
                  <a:cubicBezTo>
                    <a:pt x="53621" y="25202"/>
                    <a:pt x="53455" y="25533"/>
                    <a:pt x="53289" y="25865"/>
                  </a:cubicBezTo>
                  <a:cubicBezTo>
                    <a:pt x="53040" y="26362"/>
                    <a:pt x="53040" y="26362"/>
                    <a:pt x="52709" y="26528"/>
                  </a:cubicBezTo>
                  <a:cubicBezTo>
                    <a:pt x="52655" y="26545"/>
                    <a:pt x="52613" y="26556"/>
                    <a:pt x="52581" y="26556"/>
                  </a:cubicBezTo>
                  <a:cubicBezTo>
                    <a:pt x="52464" y="26556"/>
                    <a:pt x="52478" y="26421"/>
                    <a:pt x="52543" y="26030"/>
                  </a:cubicBezTo>
                  <a:cubicBezTo>
                    <a:pt x="52596" y="25715"/>
                    <a:pt x="52615" y="25600"/>
                    <a:pt x="52538" y="25600"/>
                  </a:cubicBezTo>
                  <a:cubicBezTo>
                    <a:pt x="52493" y="25600"/>
                    <a:pt x="52416" y="25638"/>
                    <a:pt x="52295" y="25699"/>
                  </a:cubicBezTo>
                  <a:cubicBezTo>
                    <a:pt x="51963" y="25865"/>
                    <a:pt x="51963" y="25865"/>
                    <a:pt x="52212" y="25865"/>
                  </a:cubicBezTo>
                  <a:cubicBezTo>
                    <a:pt x="52377" y="25865"/>
                    <a:pt x="52377" y="25947"/>
                    <a:pt x="52046" y="26196"/>
                  </a:cubicBezTo>
                  <a:cubicBezTo>
                    <a:pt x="51864" y="26317"/>
                    <a:pt x="51682" y="26394"/>
                    <a:pt x="51597" y="26394"/>
                  </a:cubicBezTo>
                  <a:cubicBezTo>
                    <a:pt x="51567" y="26394"/>
                    <a:pt x="51549" y="26384"/>
                    <a:pt x="51549" y="26362"/>
                  </a:cubicBezTo>
                  <a:cubicBezTo>
                    <a:pt x="51383" y="26279"/>
                    <a:pt x="51466" y="26279"/>
                    <a:pt x="51632" y="26196"/>
                  </a:cubicBezTo>
                  <a:cubicBezTo>
                    <a:pt x="51880" y="26113"/>
                    <a:pt x="51880" y="26113"/>
                    <a:pt x="51797" y="26030"/>
                  </a:cubicBezTo>
                  <a:cubicBezTo>
                    <a:pt x="51714" y="25947"/>
                    <a:pt x="51714" y="25699"/>
                    <a:pt x="51714" y="25533"/>
                  </a:cubicBezTo>
                  <a:cubicBezTo>
                    <a:pt x="51763" y="25339"/>
                    <a:pt x="51755" y="25258"/>
                    <a:pt x="51706" y="25258"/>
                  </a:cubicBezTo>
                  <a:cubicBezTo>
                    <a:pt x="51672" y="25258"/>
                    <a:pt x="51617" y="25299"/>
                    <a:pt x="51549" y="25367"/>
                  </a:cubicBezTo>
                  <a:cubicBezTo>
                    <a:pt x="51468" y="25428"/>
                    <a:pt x="51392" y="25454"/>
                    <a:pt x="51327" y="25454"/>
                  </a:cubicBezTo>
                  <a:cubicBezTo>
                    <a:pt x="51125" y="25454"/>
                    <a:pt x="51029" y="25204"/>
                    <a:pt x="51217" y="24953"/>
                  </a:cubicBezTo>
                  <a:cubicBezTo>
                    <a:pt x="51383" y="24787"/>
                    <a:pt x="51466" y="24704"/>
                    <a:pt x="51383" y="24622"/>
                  </a:cubicBezTo>
                  <a:cubicBezTo>
                    <a:pt x="51383" y="24622"/>
                    <a:pt x="51466" y="24373"/>
                    <a:pt x="51632" y="24207"/>
                  </a:cubicBezTo>
                  <a:cubicBezTo>
                    <a:pt x="51797" y="23959"/>
                    <a:pt x="51797" y="23793"/>
                    <a:pt x="51797" y="23710"/>
                  </a:cubicBezTo>
                  <a:cubicBezTo>
                    <a:pt x="51714" y="23544"/>
                    <a:pt x="51714" y="23544"/>
                    <a:pt x="52046" y="23461"/>
                  </a:cubicBezTo>
                  <a:cubicBezTo>
                    <a:pt x="52105" y="23442"/>
                    <a:pt x="52159" y="23431"/>
                    <a:pt x="52209" y="23431"/>
                  </a:cubicBezTo>
                  <a:close/>
                  <a:moveTo>
                    <a:pt x="54413" y="26888"/>
                  </a:moveTo>
                  <a:cubicBezTo>
                    <a:pt x="54435" y="26888"/>
                    <a:pt x="54449" y="26908"/>
                    <a:pt x="54449" y="26942"/>
                  </a:cubicBezTo>
                  <a:cubicBezTo>
                    <a:pt x="54532" y="27025"/>
                    <a:pt x="54449" y="27108"/>
                    <a:pt x="54366" y="27191"/>
                  </a:cubicBezTo>
                  <a:cubicBezTo>
                    <a:pt x="54308" y="27249"/>
                    <a:pt x="54259" y="27277"/>
                    <a:pt x="54229" y="27277"/>
                  </a:cubicBezTo>
                  <a:cubicBezTo>
                    <a:pt x="54173" y="27277"/>
                    <a:pt x="54177" y="27185"/>
                    <a:pt x="54284" y="27025"/>
                  </a:cubicBezTo>
                  <a:cubicBezTo>
                    <a:pt x="54332" y="26928"/>
                    <a:pt x="54381" y="26888"/>
                    <a:pt x="54413" y="26888"/>
                  </a:cubicBezTo>
                  <a:close/>
                  <a:moveTo>
                    <a:pt x="51383" y="26942"/>
                  </a:moveTo>
                  <a:cubicBezTo>
                    <a:pt x="51466" y="26942"/>
                    <a:pt x="51383" y="27025"/>
                    <a:pt x="51300" y="27191"/>
                  </a:cubicBezTo>
                  <a:cubicBezTo>
                    <a:pt x="51300" y="27249"/>
                    <a:pt x="51259" y="27308"/>
                    <a:pt x="51205" y="27308"/>
                  </a:cubicBezTo>
                  <a:cubicBezTo>
                    <a:pt x="51183" y="27308"/>
                    <a:pt x="51159" y="27298"/>
                    <a:pt x="51134" y="27273"/>
                  </a:cubicBezTo>
                  <a:cubicBezTo>
                    <a:pt x="51134" y="27273"/>
                    <a:pt x="51134" y="27191"/>
                    <a:pt x="51217" y="27108"/>
                  </a:cubicBezTo>
                  <a:cubicBezTo>
                    <a:pt x="51300" y="26942"/>
                    <a:pt x="51383" y="26942"/>
                    <a:pt x="51383" y="26942"/>
                  </a:cubicBezTo>
                  <a:close/>
                  <a:moveTo>
                    <a:pt x="47716" y="27460"/>
                  </a:moveTo>
                  <a:cubicBezTo>
                    <a:pt x="47736" y="27460"/>
                    <a:pt x="47778" y="27481"/>
                    <a:pt x="47819" y="27522"/>
                  </a:cubicBezTo>
                  <a:cubicBezTo>
                    <a:pt x="47902" y="27522"/>
                    <a:pt x="47902" y="27605"/>
                    <a:pt x="47819" y="27688"/>
                  </a:cubicBezTo>
                  <a:cubicBezTo>
                    <a:pt x="47736" y="27688"/>
                    <a:pt x="47736" y="27605"/>
                    <a:pt x="47736" y="27522"/>
                  </a:cubicBezTo>
                  <a:cubicBezTo>
                    <a:pt x="47695" y="27481"/>
                    <a:pt x="47695" y="27460"/>
                    <a:pt x="47716" y="27460"/>
                  </a:cubicBezTo>
                  <a:close/>
                  <a:moveTo>
                    <a:pt x="53455" y="28019"/>
                  </a:moveTo>
                  <a:cubicBezTo>
                    <a:pt x="53869" y="28019"/>
                    <a:pt x="53786" y="28102"/>
                    <a:pt x="53455" y="28351"/>
                  </a:cubicBezTo>
                  <a:cubicBezTo>
                    <a:pt x="53289" y="28475"/>
                    <a:pt x="53206" y="28537"/>
                    <a:pt x="53165" y="28537"/>
                  </a:cubicBezTo>
                  <a:cubicBezTo>
                    <a:pt x="53123" y="28537"/>
                    <a:pt x="53123" y="28475"/>
                    <a:pt x="53123" y="28351"/>
                  </a:cubicBezTo>
                  <a:cubicBezTo>
                    <a:pt x="53206" y="28102"/>
                    <a:pt x="53289" y="28019"/>
                    <a:pt x="53455" y="28019"/>
                  </a:cubicBezTo>
                  <a:close/>
                  <a:moveTo>
                    <a:pt x="52143" y="28037"/>
                  </a:moveTo>
                  <a:cubicBezTo>
                    <a:pt x="52200" y="28037"/>
                    <a:pt x="52167" y="28191"/>
                    <a:pt x="52046" y="28434"/>
                  </a:cubicBezTo>
                  <a:cubicBezTo>
                    <a:pt x="51880" y="28517"/>
                    <a:pt x="51797" y="28599"/>
                    <a:pt x="51714" y="28599"/>
                  </a:cubicBezTo>
                  <a:cubicBezTo>
                    <a:pt x="51632" y="28517"/>
                    <a:pt x="51880" y="28185"/>
                    <a:pt x="52046" y="28102"/>
                  </a:cubicBezTo>
                  <a:cubicBezTo>
                    <a:pt x="52090" y="28058"/>
                    <a:pt x="52123" y="28037"/>
                    <a:pt x="52143" y="28037"/>
                  </a:cubicBezTo>
                  <a:close/>
                  <a:moveTo>
                    <a:pt x="52904" y="28011"/>
                  </a:moveTo>
                  <a:cubicBezTo>
                    <a:pt x="53029" y="28011"/>
                    <a:pt x="52947" y="28528"/>
                    <a:pt x="52792" y="28682"/>
                  </a:cubicBezTo>
                  <a:cubicBezTo>
                    <a:pt x="52792" y="28717"/>
                    <a:pt x="52763" y="28737"/>
                    <a:pt x="52730" y="28737"/>
                  </a:cubicBezTo>
                  <a:cubicBezTo>
                    <a:pt x="52683" y="28737"/>
                    <a:pt x="52626" y="28697"/>
                    <a:pt x="52626" y="28599"/>
                  </a:cubicBezTo>
                  <a:cubicBezTo>
                    <a:pt x="52543" y="28351"/>
                    <a:pt x="52626" y="28185"/>
                    <a:pt x="52875" y="28019"/>
                  </a:cubicBezTo>
                  <a:cubicBezTo>
                    <a:pt x="52886" y="28014"/>
                    <a:pt x="52895" y="28011"/>
                    <a:pt x="52904" y="28011"/>
                  </a:cubicBezTo>
                  <a:close/>
                  <a:moveTo>
                    <a:pt x="51051" y="28517"/>
                  </a:moveTo>
                  <a:cubicBezTo>
                    <a:pt x="51051" y="28517"/>
                    <a:pt x="50969" y="28599"/>
                    <a:pt x="50886" y="28682"/>
                  </a:cubicBezTo>
                  <a:cubicBezTo>
                    <a:pt x="50827" y="28741"/>
                    <a:pt x="50769" y="28800"/>
                    <a:pt x="50739" y="28800"/>
                  </a:cubicBezTo>
                  <a:cubicBezTo>
                    <a:pt x="50727" y="28800"/>
                    <a:pt x="50720" y="28789"/>
                    <a:pt x="50720" y="28765"/>
                  </a:cubicBezTo>
                  <a:cubicBezTo>
                    <a:pt x="50637" y="28765"/>
                    <a:pt x="50720" y="28682"/>
                    <a:pt x="50803" y="28599"/>
                  </a:cubicBezTo>
                  <a:cubicBezTo>
                    <a:pt x="50969" y="28517"/>
                    <a:pt x="51051" y="28517"/>
                    <a:pt x="51051" y="28517"/>
                  </a:cubicBezTo>
                  <a:close/>
                  <a:moveTo>
                    <a:pt x="54263" y="28268"/>
                  </a:moveTo>
                  <a:cubicBezTo>
                    <a:pt x="54346" y="28268"/>
                    <a:pt x="54366" y="28351"/>
                    <a:pt x="54284" y="28517"/>
                  </a:cubicBezTo>
                  <a:cubicBezTo>
                    <a:pt x="54210" y="28739"/>
                    <a:pt x="53871" y="29027"/>
                    <a:pt x="53741" y="29027"/>
                  </a:cubicBezTo>
                  <a:cubicBezTo>
                    <a:pt x="53725" y="29027"/>
                    <a:pt x="53712" y="29023"/>
                    <a:pt x="53703" y="29014"/>
                  </a:cubicBezTo>
                  <a:cubicBezTo>
                    <a:pt x="53621" y="28931"/>
                    <a:pt x="53703" y="28765"/>
                    <a:pt x="53869" y="28517"/>
                  </a:cubicBezTo>
                  <a:cubicBezTo>
                    <a:pt x="54035" y="28351"/>
                    <a:pt x="54180" y="28268"/>
                    <a:pt x="54263" y="28268"/>
                  </a:cubicBezTo>
                  <a:close/>
                  <a:moveTo>
                    <a:pt x="54532" y="28898"/>
                  </a:moveTo>
                  <a:cubicBezTo>
                    <a:pt x="54614" y="28898"/>
                    <a:pt x="54623" y="28960"/>
                    <a:pt x="54532" y="29097"/>
                  </a:cubicBezTo>
                  <a:cubicBezTo>
                    <a:pt x="54449" y="29180"/>
                    <a:pt x="54201" y="29345"/>
                    <a:pt x="54035" y="29511"/>
                  </a:cubicBezTo>
                  <a:cubicBezTo>
                    <a:pt x="53923" y="29586"/>
                    <a:pt x="53845" y="29627"/>
                    <a:pt x="53800" y="29627"/>
                  </a:cubicBezTo>
                  <a:cubicBezTo>
                    <a:pt x="53745" y="29627"/>
                    <a:pt x="53741" y="29565"/>
                    <a:pt x="53786" y="29428"/>
                  </a:cubicBezTo>
                  <a:cubicBezTo>
                    <a:pt x="53869" y="29345"/>
                    <a:pt x="54035" y="29097"/>
                    <a:pt x="54201" y="29014"/>
                  </a:cubicBezTo>
                  <a:cubicBezTo>
                    <a:pt x="54350" y="28939"/>
                    <a:pt x="54465" y="28898"/>
                    <a:pt x="54532" y="28898"/>
                  </a:cubicBezTo>
                  <a:close/>
                  <a:moveTo>
                    <a:pt x="25941" y="29594"/>
                  </a:moveTo>
                  <a:cubicBezTo>
                    <a:pt x="26023" y="29677"/>
                    <a:pt x="25941" y="29760"/>
                    <a:pt x="25858" y="29843"/>
                  </a:cubicBezTo>
                  <a:cubicBezTo>
                    <a:pt x="25799" y="29901"/>
                    <a:pt x="25741" y="29960"/>
                    <a:pt x="25711" y="29960"/>
                  </a:cubicBezTo>
                  <a:cubicBezTo>
                    <a:pt x="25699" y="29960"/>
                    <a:pt x="25692" y="29950"/>
                    <a:pt x="25692" y="29925"/>
                  </a:cubicBezTo>
                  <a:cubicBezTo>
                    <a:pt x="25609" y="29925"/>
                    <a:pt x="25692" y="29843"/>
                    <a:pt x="25775" y="29677"/>
                  </a:cubicBezTo>
                  <a:cubicBezTo>
                    <a:pt x="25858" y="29594"/>
                    <a:pt x="25941" y="29594"/>
                    <a:pt x="25941" y="29594"/>
                  </a:cubicBezTo>
                  <a:close/>
                  <a:moveTo>
                    <a:pt x="51466" y="29925"/>
                  </a:moveTo>
                  <a:cubicBezTo>
                    <a:pt x="51466" y="29926"/>
                    <a:pt x="51466" y="30091"/>
                    <a:pt x="51383" y="30174"/>
                  </a:cubicBezTo>
                  <a:cubicBezTo>
                    <a:pt x="51300" y="30340"/>
                    <a:pt x="51217" y="30340"/>
                    <a:pt x="51217" y="30340"/>
                  </a:cubicBezTo>
                  <a:cubicBezTo>
                    <a:pt x="51134" y="30257"/>
                    <a:pt x="51217" y="30174"/>
                    <a:pt x="51300" y="30091"/>
                  </a:cubicBezTo>
                  <a:cubicBezTo>
                    <a:pt x="51383" y="30008"/>
                    <a:pt x="51466" y="29925"/>
                    <a:pt x="51466" y="29925"/>
                  </a:cubicBezTo>
                  <a:close/>
                  <a:moveTo>
                    <a:pt x="55047" y="28567"/>
                  </a:moveTo>
                  <a:cubicBezTo>
                    <a:pt x="55112" y="28567"/>
                    <a:pt x="55112" y="28644"/>
                    <a:pt x="55112" y="28765"/>
                  </a:cubicBezTo>
                  <a:cubicBezTo>
                    <a:pt x="55052" y="28887"/>
                    <a:pt x="55080" y="28963"/>
                    <a:pt x="55132" y="28963"/>
                  </a:cubicBezTo>
                  <a:cubicBezTo>
                    <a:pt x="55151" y="28963"/>
                    <a:pt x="55173" y="28953"/>
                    <a:pt x="55195" y="28931"/>
                  </a:cubicBezTo>
                  <a:cubicBezTo>
                    <a:pt x="55527" y="28931"/>
                    <a:pt x="55775" y="29925"/>
                    <a:pt x="55527" y="30174"/>
                  </a:cubicBezTo>
                  <a:cubicBezTo>
                    <a:pt x="55448" y="30370"/>
                    <a:pt x="55352" y="30455"/>
                    <a:pt x="55280" y="30455"/>
                  </a:cubicBezTo>
                  <a:cubicBezTo>
                    <a:pt x="55200" y="30455"/>
                    <a:pt x="55151" y="30349"/>
                    <a:pt x="55195" y="30174"/>
                  </a:cubicBezTo>
                  <a:cubicBezTo>
                    <a:pt x="55195" y="29988"/>
                    <a:pt x="55195" y="29894"/>
                    <a:pt x="55125" y="29894"/>
                  </a:cubicBezTo>
                  <a:cubicBezTo>
                    <a:pt x="55102" y="29894"/>
                    <a:pt x="55071" y="29905"/>
                    <a:pt x="55029" y="29925"/>
                  </a:cubicBezTo>
                  <a:cubicBezTo>
                    <a:pt x="54943" y="29990"/>
                    <a:pt x="54867" y="30021"/>
                    <a:pt x="54806" y="30021"/>
                  </a:cubicBezTo>
                  <a:cubicBezTo>
                    <a:pt x="54634" y="30021"/>
                    <a:pt x="54575" y="29774"/>
                    <a:pt x="54698" y="29345"/>
                  </a:cubicBezTo>
                  <a:cubicBezTo>
                    <a:pt x="54698" y="29014"/>
                    <a:pt x="54864" y="28682"/>
                    <a:pt x="54947" y="28599"/>
                  </a:cubicBezTo>
                  <a:cubicBezTo>
                    <a:pt x="54991" y="28577"/>
                    <a:pt x="55023" y="28567"/>
                    <a:pt x="55047" y="28567"/>
                  </a:cubicBezTo>
                  <a:close/>
                  <a:moveTo>
                    <a:pt x="58408" y="30305"/>
                  </a:moveTo>
                  <a:cubicBezTo>
                    <a:pt x="58420" y="30305"/>
                    <a:pt x="58427" y="30316"/>
                    <a:pt x="58427" y="30340"/>
                  </a:cubicBezTo>
                  <a:cubicBezTo>
                    <a:pt x="58510" y="30340"/>
                    <a:pt x="58427" y="30506"/>
                    <a:pt x="58344" y="30588"/>
                  </a:cubicBezTo>
                  <a:cubicBezTo>
                    <a:pt x="58286" y="30647"/>
                    <a:pt x="58227" y="30706"/>
                    <a:pt x="58198" y="30706"/>
                  </a:cubicBezTo>
                  <a:cubicBezTo>
                    <a:pt x="58186" y="30706"/>
                    <a:pt x="58179" y="30696"/>
                    <a:pt x="58179" y="30671"/>
                  </a:cubicBezTo>
                  <a:cubicBezTo>
                    <a:pt x="58096" y="30671"/>
                    <a:pt x="58179" y="30506"/>
                    <a:pt x="58262" y="30423"/>
                  </a:cubicBezTo>
                  <a:cubicBezTo>
                    <a:pt x="58320" y="30364"/>
                    <a:pt x="58379" y="30305"/>
                    <a:pt x="58408" y="30305"/>
                  </a:cubicBezTo>
                  <a:close/>
                  <a:moveTo>
                    <a:pt x="58657" y="30554"/>
                  </a:moveTo>
                  <a:cubicBezTo>
                    <a:pt x="58669" y="30554"/>
                    <a:pt x="58676" y="30564"/>
                    <a:pt x="58676" y="30588"/>
                  </a:cubicBezTo>
                  <a:cubicBezTo>
                    <a:pt x="58676" y="30588"/>
                    <a:pt x="58676" y="30671"/>
                    <a:pt x="58593" y="30837"/>
                  </a:cubicBezTo>
                  <a:cubicBezTo>
                    <a:pt x="58534" y="30896"/>
                    <a:pt x="58476" y="30954"/>
                    <a:pt x="58447" y="30954"/>
                  </a:cubicBezTo>
                  <a:cubicBezTo>
                    <a:pt x="58434" y="30954"/>
                    <a:pt x="58427" y="30944"/>
                    <a:pt x="58427" y="30920"/>
                  </a:cubicBezTo>
                  <a:cubicBezTo>
                    <a:pt x="58344" y="30920"/>
                    <a:pt x="58427" y="30837"/>
                    <a:pt x="58510" y="30671"/>
                  </a:cubicBezTo>
                  <a:cubicBezTo>
                    <a:pt x="58569" y="30613"/>
                    <a:pt x="58627" y="30554"/>
                    <a:pt x="58657" y="30554"/>
                  </a:cubicBezTo>
                  <a:close/>
                  <a:moveTo>
                    <a:pt x="52709" y="30920"/>
                  </a:moveTo>
                  <a:cubicBezTo>
                    <a:pt x="52792" y="30920"/>
                    <a:pt x="52709" y="31086"/>
                    <a:pt x="52626" y="31169"/>
                  </a:cubicBezTo>
                  <a:cubicBezTo>
                    <a:pt x="52626" y="31334"/>
                    <a:pt x="52543" y="31334"/>
                    <a:pt x="52460" y="31334"/>
                  </a:cubicBezTo>
                  <a:cubicBezTo>
                    <a:pt x="52460" y="31334"/>
                    <a:pt x="52460" y="31169"/>
                    <a:pt x="52543" y="31086"/>
                  </a:cubicBezTo>
                  <a:cubicBezTo>
                    <a:pt x="52626" y="31003"/>
                    <a:pt x="52709" y="30920"/>
                    <a:pt x="52709" y="30920"/>
                  </a:cubicBezTo>
                  <a:close/>
                  <a:moveTo>
                    <a:pt x="57332" y="30855"/>
                  </a:moveTo>
                  <a:cubicBezTo>
                    <a:pt x="57421" y="30855"/>
                    <a:pt x="57388" y="31009"/>
                    <a:pt x="57267" y="31251"/>
                  </a:cubicBezTo>
                  <a:cubicBezTo>
                    <a:pt x="57150" y="31310"/>
                    <a:pt x="57033" y="31369"/>
                    <a:pt x="56974" y="31369"/>
                  </a:cubicBezTo>
                  <a:cubicBezTo>
                    <a:pt x="56950" y="31369"/>
                    <a:pt x="56936" y="31359"/>
                    <a:pt x="56936" y="31334"/>
                  </a:cubicBezTo>
                  <a:cubicBezTo>
                    <a:pt x="56853" y="31251"/>
                    <a:pt x="56936" y="31003"/>
                    <a:pt x="57184" y="30920"/>
                  </a:cubicBezTo>
                  <a:cubicBezTo>
                    <a:pt x="57251" y="30876"/>
                    <a:pt x="57300" y="30855"/>
                    <a:pt x="57332" y="30855"/>
                  </a:cubicBezTo>
                  <a:close/>
                  <a:moveTo>
                    <a:pt x="56190" y="31251"/>
                  </a:moveTo>
                  <a:cubicBezTo>
                    <a:pt x="56190" y="31251"/>
                    <a:pt x="56190" y="31334"/>
                    <a:pt x="56107" y="31500"/>
                  </a:cubicBezTo>
                  <a:cubicBezTo>
                    <a:pt x="56048" y="31559"/>
                    <a:pt x="55990" y="31617"/>
                    <a:pt x="55931" y="31617"/>
                  </a:cubicBezTo>
                  <a:cubicBezTo>
                    <a:pt x="55907" y="31617"/>
                    <a:pt x="55882" y="31607"/>
                    <a:pt x="55858" y="31583"/>
                  </a:cubicBezTo>
                  <a:cubicBezTo>
                    <a:pt x="55858" y="31500"/>
                    <a:pt x="55858" y="31417"/>
                    <a:pt x="55941" y="31334"/>
                  </a:cubicBezTo>
                  <a:cubicBezTo>
                    <a:pt x="56107" y="31251"/>
                    <a:pt x="56190" y="31251"/>
                    <a:pt x="56190" y="31251"/>
                  </a:cubicBezTo>
                  <a:close/>
                  <a:moveTo>
                    <a:pt x="58266" y="31860"/>
                  </a:moveTo>
                  <a:cubicBezTo>
                    <a:pt x="58316" y="31860"/>
                    <a:pt x="58276" y="31900"/>
                    <a:pt x="58179" y="31997"/>
                  </a:cubicBezTo>
                  <a:cubicBezTo>
                    <a:pt x="58096" y="32039"/>
                    <a:pt x="58034" y="32059"/>
                    <a:pt x="57982" y="32059"/>
                  </a:cubicBezTo>
                  <a:cubicBezTo>
                    <a:pt x="57930" y="32059"/>
                    <a:pt x="57889" y="32039"/>
                    <a:pt x="57847" y="31997"/>
                  </a:cubicBezTo>
                  <a:cubicBezTo>
                    <a:pt x="57764" y="31914"/>
                    <a:pt x="57847" y="31914"/>
                    <a:pt x="58013" y="31914"/>
                  </a:cubicBezTo>
                  <a:cubicBezTo>
                    <a:pt x="58150" y="31880"/>
                    <a:pt x="58231" y="31860"/>
                    <a:pt x="58266" y="31860"/>
                  </a:cubicBezTo>
                  <a:close/>
                  <a:moveTo>
                    <a:pt x="58925" y="31832"/>
                  </a:moveTo>
                  <a:cubicBezTo>
                    <a:pt x="58925" y="31832"/>
                    <a:pt x="58924" y="31997"/>
                    <a:pt x="58842" y="32246"/>
                  </a:cubicBezTo>
                  <a:cubicBezTo>
                    <a:pt x="58735" y="32406"/>
                    <a:pt x="58697" y="32498"/>
                    <a:pt x="58661" y="32498"/>
                  </a:cubicBezTo>
                  <a:cubicBezTo>
                    <a:pt x="58641" y="32498"/>
                    <a:pt x="58622" y="32470"/>
                    <a:pt x="58593" y="32412"/>
                  </a:cubicBezTo>
                  <a:cubicBezTo>
                    <a:pt x="58510" y="32329"/>
                    <a:pt x="58510" y="32163"/>
                    <a:pt x="58676" y="31997"/>
                  </a:cubicBezTo>
                  <a:cubicBezTo>
                    <a:pt x="58759" y="31914"/>
                    <a:pt x="58924" y="31832"/>
                    <a:pt x="58925" y="31832"/>
                  </a:cubicBezTo>
                  <a:close/>
                  <a:moveTo>
                    <a:pt x="55772" y="32048"/>
                  </a:moveTo>
                  <a:cubicBezTo>
                    <a:pt x="55858" y="32048"/>
                    <a:pt x="55970" y="32109"/>
                    <a:pt x="56107" y="32246"/>
                  </a:cubicBezTo>
                  <a:cubicBezTo>
                    <a:pt x="56273" y="32495"/>
                    <a:pt x="56273" y="32660"/>
                    <a:pt x="56107" y="32743"/>
                  </a:cubicBezTo>
                  <a:cubicBezTo>
                    <a:pt x="56024" y="32826"/>
                    <a:pt x="55858" y="32992"/>
                    <a:pt x="55775" y="33075"/>
                  </a:cubicBezTo>
                  <a:cubicBezTo>
                    <a:pt x="55746" y="33133"/>
                    <a:pt x="55706" y="33161"/>
                    <a:pt x="55667" y="33161"/>
                  </a:cubicBezTo>
                  <a:cubicBezTo>
                    <a:pt x="55596" y="33161"/>
                    <a:pt x="55527" y="33069"/>
                    <a:pt x="55527" y="32909"/>
                  </a:cubicBezTo>
                  <a:cubicBezTo>
                    <a:pt x="55527" y="32743"/>
                    <a:pt x="55527" y="32577"/>
                    <a:pt x="55444" y="32495"/>
                  </a:cubicBezTo>
                  <a:cubicBezTo>
                    <a:pt x="55444" y="32412"/>
                    <a:pt x="55444" y="32246"/>
                    <a:pt x="55610" y="32163"/>
                  </a:cubicBezTo>
                  <a:cubicBezTo>
                    <a:pt x="55647" y="32089"/>
                    <a:pt x="55701" y="32048"/>
                    <a:pt x="55772" y="32048"/>
                  </a:cubicBezTo>
                  <a:close/>
                  <a:moveTo>
                    <a:pt x="60613" y="32681"/>
                  </a:moveTo>
                  <a:cubicBezTo>
                    <a:pt x="60644" y="32681"/>
                    <a:pt x="60665" y="32702"/>
                    <a:pt x="60665" y="32743"/>
                  </a:cubicBezTo>
                  <a:cubicBezTo>
                    <a:pt x="60665" y="32840"/>
                    <a:pt x="60693" y="32880"/>
                    <a:pt x="60734" y="32880"/>
                  </a:cubicBezTo>
                  <a:cubicBezTo>
                    <a:pt x="60762" y="32880"/>
                    <a:pt x="60796" y="32860"/>
                    <a:pt x="60831" y="32826"/>
                  </a:cubicBezTo>
                  <a:cubicBezTo>
                    <a:pt x="60897" y="32804"/>
                    <a:pt x="60958" y="32794"/>
                    <a:pt x="61009" y="32794"/>
                  </a:cubicBezTo>
                  <a:cubicBezTo>
                    <a:pt x="61150" y="32794"/>
                    <a:pt x="61223" y="32870"/>
                    <a:pt x="61162" y="32992"/>
                  </a:cubicBezTo>
                  <a:cubicBezTo>
                    <a:pt x="61079" y="33075"/>
                    <a:pt x="60913" y="33158"/>
                    <a:pt x="60748" y="33240"/>
                  </a:cubicBezTo>
                  <a:cubicBezTo>
                    <a:pt x="60702" y="33271"/>
                    <a:pt x="60656" y="33284"/>
                    <a:pt x="60614" y="33284"/>
                  </a:cubicBezTo>
                  <a:cubicBezTo>
                    <a:pt x="60425" y="33284"/>
                    <a:pt x="60296" y="33014"/>
                    <a:pt x="60499" y="32743"/>
                  </a:cubicBezTo>
                  <a:cubicBezTo>
                    <a:pt x="60541" y="32702"/>
                    <a:pt x="60582" y="32681"/>
                    <a:pt x="60613" y="32681"/>
                  </a:cubicBezTo>
                  <a:close/>
                  <a:moveTo>
                    <a:pt x="58355" y="32660"/>
                  </a:moveTo>
                  <a:cubicBezTo>
                    <a:pt x="58386" y="32660"/>
                    <a:pt x="58386" y="32743"/>
                    <a:pt x="58344" y="32909"/>
                  </a:cubicBezTo>
                  <a:cubicBezTo>
                    <a:pt x="58344" y="33075"/>
                    <a:pt x="58179" y="33406"/>
                    <a:pt x="58013" y="33572"/>
                  </a:cubicBezTo>
                  <a:cubicBezTo>
                    <a:pt x="57831" y="33800"/>
                    <a:pt x="57674" y="33927"/>
                    <a:pt x="57583" y="33927"/>
                  </a:cubicBezTo>
                  <a:cubicBezTo>
                    <a:pt x="57508" y="33927"/>
                    <a:pt x="57478" y="33841"/>
                    <a:pt x="57516" y="33655"/>
                  </a:cubicBezTo>
                  <a:cubicBezTo>
                    <a:pt x="57576" y="33533"/>
                    <a:pt x="57593" y="33457"/>
                    <a:pt x="57564" y="33457"/>
                  </a:cubicBezTo>
                  <a:cubicBezTo>
                    <a:pt x="57554" y="33457"/>
                    <a:pt x="57538" y="33467"/>
                    <a:pt x="57516" y="33489"/>
                  </a:cubicBezTo>
                  <a:cubicBezTo>
                    <a:pt x="57516" y="33504"/>
                    <a:pt x="57513" y="33511"/>
                    <a:pt x="57508" y="33511"/>
                  </a:cubicBezTo>
                  <a:cubicBezTo>
                    <a:pt x="57488" y="33511"/>
                    <a:pt x="57433" y="33376"/>
                    <a:pt x="57433" y="33240"/>
                  </a:cubicBezTo>
                  <a:cubicBezTo>
                    <a:pt x="57485" y="32978"/>
                    <a:pt x="57637" y="32815"/>
                    <a:pt x="57763" y="32815"/>
                  </a:cubicBezTo>
                  <a:cubicBezTo>
                    <a:pt x="57836" y="32815"/>
                    <a:pt x="57900" y="32870"/>
                    <a:pt x="57930" y="32992"/>
                  </a:cubicBezTo>
                  <a:cubicBezTo>
                    <a:pt x="57967" y="33066"/>
                    <a:pt x="57988" y="33107"/>
                    <a:pt x="58014" y="33107"/>
                  </a:cubicBezTo>
                  <a:cubicBezTo>
                    <a:pt x="58046" y="33107"/>
                    <a:pt x="58087" y="33046"/>
                    <a:pt x="58179" y="32909"/>
                  </a:cubicBezTo>
                  <a:cubicBezTo>
                    <a:pt x="58262" y="32743"/>
                    <a:pt x="58324" y="32660"/>
                    <a:pt x="58355" y="32660"/>
                  </a:cubicBezTo>
                  <a:close/>
                  <a:moveTo>
                    <a:pt x="65886" y="33821"/>
                  </a:moveTo>
                  <a:cubicBezTo>
                    <a:pt x="65969" y="33903"/>
                    <a:pt x="65969" y="33986"/>
                    <a:pt x="65886" y="33986"/>
                  </a:cubicBezTo>
                  <a:cubicBezTo>
                    <a:pt x="65862" y="34011"/>
                    <a:pt x="65837" y="34021"/>
                    <a:pt x="65815" y="34021"/>
                  </a:cubicBezTo>
                  <a:cubicBezTo>
                    <a:pt x="65762" y="34021"/>
                    <a:pt x="65720" y="33962"/>
                    <a:pt x="65720" y="33903"/>
                  </a:cubicBezTo>
                  <a:cubicBezTo>
                    <a:pt x="65720" y="33821"/>
                    <a:pt x="65803" y="33821"/>
                    <a:pt x="65886" y="33821"/>
                  </a:cubicBezTo>
                  <a:close/>
                  <a:moveTo>
                    <a:pt x="56300" y="33703"/>
                  </a:moveTo>
                  <a:cubicBezTo>
                    <a:pt x="56314" y="33703"/>
                    <a:pt x="56331" y="33713"/>
                    <a:pt x="56355" y="33738"/>
                  </a:cubicBezTo>
                  <a:cubicBezTo>
                    <a:pt x="56355" y="33738"/>
                    <a:pt x="56273" y="33821"/>
                    <a:pt x="56273" y="33986"/>
                  </a:cubicBezTo>
                  <a:cubicBezTo>
                    <a:pt x="56214" y="34045"/>
                    <a:pt x="56155" y="34103"/>
                    <a:pt x="56126" y="34103"/>
                  </a:cubicBezTo>
                  <a:cubicBezTo>
                    <a:pt x="56114" y="34103"/>
                    <a:pt x="56107" y="34093"/>
                    <a:pt x="56107" y="34069"/>
                  </a:cubicBezTo>
                  <a:cubicBezTo>
                    <a:pt x="56024" y="34069"/>
                    <a:pt x="56107" y="33986"/>
                    <a:pt x="56190" y="33821"/>
                  </a:cubicBezTo>
                  <a:cubicBezTo>
                    <a:pt x="56248" y="33762"/>
                    <a:pt x="56265" y="33703"/>
                    <a:pt x="56300" y="33703"/>
                  </a:cubicBezTo>
                  <a:close/>
                  <a:moveTo>
                    <a:pt x="62385" y="33849"/>
                  </a:moveTo>
                  <a:cubicBezTo>
                    <a:pt x="62419" y="33849"/>
                    <a:pt x="62454" y="33869"/>
                    <a:pt x="62488" y="33903"/>
                  </a:cubicBezTo>
                  <a:cubicBezTo>
                    <a:pt x="62571" y="33986"/>
                    <a:pt x="62571" y="34069"/>
                    <a:pt x="62488" y="34235"/>
                  </a:cubicBezTo>
                  <a:cubicBezTo>
                    <a:pt x="62405" y="34318"/>
                    <a:pt x="62322" y="34318"/>
                    <a:pt x="62239" y="34318"/>
                  </a:cubicBezTo>
                  <a:cubicBezTo>
                    <a:pt x="62157" y="34235"/>
                    <a:pt x="62157" y="34069"/>
                    <a:pt x="62239" y="33986"/>
                  </a:cubicBezTo>
                  <a:cubicBezTo>
                    <a:pt x="62288" y="33889"/>
                    <a:pt x="62337" y="33849"/>
                    <a:pt x="62385" y="33849"/>
                  </a:cubicBezTo>
                  <a:close/>
                  <a:moveTo>
                    <a:pt x="58432" y="33317"/>
                  </a:moveTo>
                  <a:cubicBezTo>
                    <a:pt x="58479" y="33317"/>
                    <a:pt x="58422" y="33499"/>
                    <a:pt x="58262" y="33821"/>
                  </a:cubicBezTo>
                  <a:cubicBezTo>
                    <a:pt x="58179" y="34069"/>
                    <a:pt x="58013" y="34318"/>
                    <a:pt x="57930" y="34318"/>
                  </a:cubicBezTo>
                  <a:cubicBezTo>
                    <a:pt x="57919" y="34323"/>
                    <a:pt x="57910" y="34326"/>
                    <a:pt x="57903" y="34326"/>
                  </a:cubicBezTo>
                  <a:cubicBezTo>
                    <a:pt x="57797" y="34326"/>
                    <a:pt x="58029" y="33799"/>
                    <a:pt x="58262" y="33489"/>
                  </a:cubicBezTo>
                  <a:cubicBezTo>
                    <a:pt x="58350" y="33372"/>
                    <a:pt x="58406" y="33317"/>
                    <a:pt x="58432" y="33317"/>
                  </a:cubicBezTo>
                  <a:close/>
                  <a:moveTo>
                    <a:pt x="64508" y="34090"/>
                  </a:moveTo>
                  <a:cubicBezTo>
                    <a:pt x="64560" y="34090"/>
                    <a:pt x="64601" y="34111"/>
                    <a:pt x="64643" y="34152"/>
                  </a:cubicBezTo>
                  <a:cubicBezTo>
                    <a:pt x="64643" y="34152"/>
                    <a:pt x="64643" y="34318"/>
                    <a:pt x="64477" y="34318"/>
                  </a:cubicBezTo>
                  <a:cubicBezTo>
                    <a:pt x="64418" y="34376"/>
                    <a:pt x="64360" y="34435"/>
                    <a:pt x="64301" y="34435"/>
                  </a:cubicBezTo>
                  <a:cubicBezTo>
                    <a:pt x="64277" y="34435"/>
                    <a:pt x="64253" y="34425"/>
                    <a:pt x="64228" y="34401"/>
                  </a:cubicBezTo>
                  <a:cubicBezTo>
                    <a:pt x="64146" y="34318"/>
                    <a:pt x="64228" y="34235"/>
                    <a:pt x="64311" y="34152"/>
                  </a:cubicBezTo>
                  <a:cubicBezTo>
                    <a:pt x="64394" y="34111"/>
                    <a:pt x="64456" y="34090"/>
                    <a:pt x="64508" y="34090"/>
                  </a:cubicBezTo>
                  <a:close/>
                  <a:moveTo>
                    <a:pt x="63278" y="33859"/>
                  </a:moveTo>
                  <a:cubicBezTo>
                    <a:pt x="63449" y="33859"/>
                    <a:pt x="63535" y="34130"/>
                    <a:pt x="63400" y="34401"/>
                  </a:cubicBezTo>
                  <a:cubicBezTo>
                    <a:pt x="63365" y="34435"/>
                    <a:pt x="63317" y="34455"/>
                    <a:pt x="63266" y="34455"/>
                  </a:cubicBezTo>
                  <a:cubicBezTo>
                    <a:pt x="63194" y="34455"/>
                    <a:pt x="63117" y="34415"/>
                    <a:pt x="63068" y="34318"/>
                  </a:cubicBezTo>
                  <a:cubicBezTo>
                    <a:pt x="63068" y="34152"/>
                    <a:pt x="63068" y="33986"/>
                    <a:pt x="63151" y="33903"/>
                  </a:cubicBezTo>
                  <a:cubicBezTo>
                    <a:pt x="63197" y="33873"/>
                    <a:pt x="63240" y="33859"/>
                    <a:pt x="63278" y="33859"/>
                  </a:cubicBezTo>
                  <a:close/>
                  <a:moveTo>
                    <a:pt x="60178" y="34118"/>
                  </a:moveTo>
                  <a:cubicBezTo>
                    <a:pt x="60202" y="34118"/>
                    <a:pt x="60226" y="34128"/>
                    <a:pt x="60250" y="34152"/>
                  </a:cubicBezTo>
                  <a:cubicBezTo>
                    <a:pt x="60250" y="34152"/>
                    <a:pt x="60250" y="34318"/>
                    <a:pt x="60168" y="34484"/>
                  </a:cubicBezTo>
                  <a:cubicBezTo>
                    <a:pt x="60168" y="34566"/>
                    <a:pt x="60002" y="34566"/>
                    <a:pt x="59919" y="34566"/>
                  </a:cubicBezTo>
                  <a:cubicBezTo>
                    <a:pt x="59919" y="34484"/>
                    <a:pt x="59919" y="34318"/>
                    <a:pt x="60002" y="34235"/>
                  </a:cubicBezTo>
                  <a:cubicBezTo>
                    <a:pt x="60060" y="34176"/>
                    <a:pt x="60119" y="34118"/>
                    <a:pt x="60178" y="34118"/>
                  </a:cubicBezTo>
                  <a:close/>
                  <a:moveTo>
                    <a:pt x="54449" y="34401"/>
                  </a:moveTo>
                  <a:cubicBezTo>
                    <a:pt x="54449" y="34401"/>
                    <a:pt x="54449" y="34484"/>
                    <a:pt x="54366" y="34649"/>
                  </a:cubicBezTo>
                  <a:cubicBezTo>
                    <a:pt x="54308" y="34708"/>
                    <a:pt x="54249" y="34766"/>
                    <a:pt x="54220" y="34766"/>
                  </a:cubicBezTo>
                  <a:cubicBezTo>
                    <a:pt x="54208" y="34766"/>
                    <a:pt x="54201" y="34756"/>
                    <a:pt x="54201" y="34732"/>
                  </a:cubicBezTo>
                  <a:cubicBezTo>
                    <a:pt x="54118" y="34732"/>
                    <a:pt x="54201" y="34649"/>
                    <a:pt x="54284" y="34484"/>
                  </a:cubicBezTo>
                  <a:cubicBezTo>
                    <a:pt x="54366" y="34401"/>
                    <a:pt x="54449" y="34401"/>
                    <a:pt x="54449" y="34401"/>
                  </a:cubicBezTo>
                  <a:close/>
                  <a:moveTo>
                    <a:pt x="59351" y="34615"/>
                  </a:moveTo>
                  <a:cubicBezTo>
                    <a:pt x="59373" y="34615"/>
                    <a:pt x="59397" y="34625"/>
                    <a:pt x="59422" y="34649"/>
                  </a:cubicBezTo>
                  <a:cubicBezTo>
                    <a:pt x="59505" y="34732"/>
                    <a:pt x="59505" y="34815"/>
                    <a:pt x="59422" y="34815"/>
                  </a:cubicBezTo>
                  <a:cubicBezTo>
                    <a:pt x="59397" y="34839"/>
                    <a:pt x="59373" y="34849"/>
                    <a:pt x="59351" y="34849"/>
                  </a:cubicBezTo>
                  <a:cubicBezTo>
                    <a:pt x="59297" y="34849"/>
                    <a:pt x="59256" y="34791"/>
                    <a:pt x="59256" y="34732"/>
                  </a:cubicBezTo>
                  <a:cubicBezTo>
                    <a:pt x="59256" y="34674"/>
                    <a:pt x="59297" y="34615"/>
                    <a:pt x="59351" y="34615"/>
                  </a:cubicBezTo>
                  <a:close/>
                  <a:moveTo>
                    <a:pt x="56368" y="34781"/>
                  </a:moveTo>
                  <a:cubicBezTo>
                    <a:pt x="56390" y="34781"/>
                    <a:pt x="56414" y="34791"/>
                    <a:pt x="56438" y="34815"/>
                  </a:cubicBezTo>
                  <a:cubicBezTo>
                    <a:pt x="56521" y="34898"/>
                    <a:pt x="56438" y="34981"/>
                    <a:pt x="56438" y="35064"/>
                  </a:cubicBezTo>
                  <a:cubicBezTo>
                    <a:pt x="56355" y="35146"/>
                    <a:pt x="56190" y="35229"/>
                    <a:pt x="56190" y="35229"/>
                  </a:cubicBezTo>
                  <a:cubicBezTo>
                    <a:pt x="56190" y="35146"/>
                    <a:pt x="56190" y="35064"/>
                    <a:pt x="56273" y="34898"/>
                  </a:cubicBezTo>
                  <a:cubicBezTo>
                    <a:pt x="56273" y="34839"/>
                    <a:pt x="56314" y="34781"/>
                    <a:pt x="56368" y="34781"/>
                  </a:cubicBezTo>
                  <a:close/>
                  <a:moveTo>
                    <a:pt x="68155" y="35056"/>
                  </a:moveTo>
                  <a:cubicBezTo>
                    <a:pt x="68233" y="35056"/>
                    <a:pt x="68309" y="35083"/>
                    <a:pt x="68372" y="35146"/>
                  </a:cubicBezTo>
                  <a:cubicBezTo>
                    <a:pt x="68455" y="35229"/>
                    <a:pt x="68455" y="35312"/>
                    <a:pt x="68372" y="35395"/>
                  </a:cubicBezTo>
                  <a:cubicBezTo>
                    <a:pt x="68283" y="35417"/>
                    <a:pt x="68189" y="35428"/>
                    <a:pt x="68101" y="35428"/>
                  </a:cubicBezTo>
                  <a:cubicBezTo>
                    <a:pt x="67860" y="35428"/>
                    <a:pt x="67671" y="35351"/>
                    <a:pt x="67792" y="35229"/>
                  </a:cubicBezTo>
                  <a:cubicBezTo>
                    <a:pt x="67894" y="35127"/>
                    <a:pt x="68029" y="35056"/>
                    <a:pt x="68155" y="35056"/>
                  </a:cubicBezTo>
                  <a:close/>
                  <a:moveTo>
                    <a:pt x="67734" y="34831"/>
                  </a:moveTo>
                  <a:cubicBezTo>
                    <a:pt x="67782" y="34831"/>
                    <a:pt x="67829" y="34852"/>
                    <a:pt x="67875" y="34898"/>
                  </a:cubicBezTo>
                  <a:cubicBezTo>
                    <a:pt x="67958" y="34981"/>
                    <a:pt x="67875" y="34981"/>
                    <a:pt x="67543" y="35229"/>
                  </a:cubicBezTo>
                  <a:cubicBezTo>
                    <a:pt x="67362" y="35375"/>
                    <a:pt x="67244" y="35440"/>
                    <a:pt x="67190" y="35440"/>
                  </a:cubicBezTo>
                  <a:cubicBezTo>
                    <a:pt x="67120" y="35440"/>
                    <a:pt x="67155" y="35333"/>
                    <a:pt x="67295" y="35146"/>
                  </a:cubicBezTo>
                  <a:cubicBezTo>
                    <a:pt x="67474" y="34967"/>
                    <a:pt x="67610" y="34831"/>
                    <a:pt x="67734" y="34831"/>
                  </a:cubicBezTo>
                  <a:close/>
                  <a:moveTo>
                    <a:pt x="69367" y="34484"/>
                  </a:moveTo>
                  <a:cubicBezTo>
                    <a:pt x="69450" y="34484"/>
                    <a:pt x="69532" y="34566"/>
                    <a:pt x="69450" y="34815"/>
                  </a:cubicBezTo>
                  <a:cubicBezTo>
                    <a:pt x="69284" y="35146"/>
                    <a:pt x="69284" y="35229"/>
                    <a:pt x="69118" y="35312"/>
                  </a:cubicBezTo>
                  <a:cubicBezTo>
                    <a:pt x="69035" y="35312"/>
                    <a:pt x="68869" y="35478"/>
                    <a:pt x="68704" y="35561"/>
                  </a:cubicBezTo>
                  <a:cubicBezTo>
                    <a:pt x="68703" y="35563"/>
                    <a:pt x="68702" y="35564"/>
                    <a:pt x="68701" y="35566"/>
                  </a:cubicBezTo>
                  <a:lnTo>
                    <a:pt x="68701" y="35566"/>
                  </a:lnTo>
                  <a:cubicBezTo>
                    <a:pt x="68696" y="35509"/>
                    <a:pt x="68678" y="35452"/>
                    <a:pt x="68621" y="35395"/>
                  </a:cubicBezTo>
                  <a:cubicBezTo>
                    <a:pt x="68538" y="35312"/>
                    <a:pt x="68621" y="35229"/>
                    <a:pt x="68869" y="35064"/>
                  </a:cubicBezTo>
                  <a:cubicBezTo>
                    <a:pt x="69201" y="34898"/>
                    <a:pt x="69201" y="34898"/>
                    <a:pt x="69201" y="34732"/>
                  </a:cubicBezTo>
                  <a:cubicBezTo>
                    <a:pt x="69201" y="34566"/>
                    <a:pt x="69201" y="34566"/>
                    <a:pt x="69367" y="34484"/>
                  </a:cubicBezTo>
                  <a:close/>
                  <a:moveTo>
                    <a:pt x="64653" y="35195"/>
                  </a:moveTo>
                  <a:cubicBezTo>
                    <a:pt x="64677" y="35195"/>
                    <a:pt x="64701" y="35205"/>
                    <a:pt x="64726" y="35229"/>
                  </a:cubicBezTo>
                  <a:cubicBezTo>
                    <a:pt x="64726" y="35312"/>
                    <a:pt x="64726" y="35478"/>
                    <a:pt x="64560" y="35644"/>
                  </a:cubicBezTo>
                  <a:cubicBezTo>
                    <a:pt x="64480" y="35723"/>
                    <a:pt x="64418" y="35761"/>
                    <a:pt x="64377" y="35761"/>
                  </a:cubicBezTo>
                  <a:cubicBezTo>
                    <a:pt x="64292" y="35761"/>
                    <a:pt x="64308" y="35594"/>
                    <a:pt x="64477" y="35312"/>
                  </a:cubicBezTo>
                  <a:cubicBezTo>
                    <a:pt x="64536" y="35254"/>
                    <a:pt x="64594" y="35195"/>
                    <a:pt x="64653" y="35195"/>
                  </a:cubicBezTo>
                  <a:close/>
                  <a:moveTo>
                    <a:pt x="49725" y="35312"/>
                  </a:moveTo>
                  <a:cubicBezTo>
                    <a:pt x="49725" y="35395"/>
                    <a:pt x="49725" y="35478"/>
                    <a:pt x="49643" y="35644"/>
                  </a:cubicBezTo>
                  <a:cubicBezTo>
                    <a:pt x="49643" y="35727"/>
                    <a:pt x="49560" y="35809"/>
                    <a:pt x="49477" y="35809"/>
                  </a:cubicBezTo>
                  <a:cubicBezTo>
                    <a:pt x="49477" y="35727"/>
                    <a:pt x="49477" y="35644"/>
                    <a:pt x="49560" y="35478"/>
                  </a:cubicBezTo>
                  <a:cubicBezTo>
                    <a:pt x="49643" y="35395"/>
                    <a:pt x="49725" y="35312"/>
                    <a:pt x="49725" y="35312"/>
                  </a:cubicBezTo>
                  <a:close/>
                  <a:moveTo>
                    <a:pt x="65487" y="36074"/>
                  </a:moveTo>
                  <a:cubicBezTo>
                    <a:pt x="65508" y="36074"/>
                    <a:pt x="65531" y="36095"/>
                    <a:pt x="65554" y="36141"/>
                  </a:cubicBezTo>
                  <a:cubicBezTo>
                    <a:pt x="65554" y="36141"/>
                    <a:pt x="65554" y="36224"/>
                    <a:pt x="65472" y="36390"/>
                  </a:cubicBezTo>
                  <a:cubicBezTo>
                    <a:pt x="65472" y="36431"/>
                    <a:pt x="65451" y="36452"/>
                    <a:pt x="65430" y="36452"/>
                  </a:cubicBezTo>
                  <a:cubicBezTo>
                    <a:pt x="65409" y="36452"/>
                    <a:pt x="65389" y="36431"/>
                    <a:pt x="65389" y="36390"/>
                  </a:cubicBezTo>
                  <a:cubicBezTo>
                    <a:pt x="65389" y="36210"/>
                    <a:pt x="65432" y="36074"/>
                    <a:pt x="65487" y="36074"/>
                  </a:cubicBezTo>
                  <a:close/>
                  <a:moveTo>
                    <a:pt x="62471" y="36511"/>
                  </a:moveTo>
                  <a:cubicBezTo>
                    <a:pt x="62506" y="36511"/>
                    <a:pt x="62540" y="36524"/>
                    <a:pt x="62571" y="36555"/>
                  </a:cubicBezTo>
                  <a:cubicBezTo>
                    <a:pt x="62654" y="36638"/>
                    <a:pt x="62571" y="36804"/>
                    <a:pt x="62405" y="36970"/>
                  </a:cubicBezTo>
                  <a:cubicBezTo>
                    <a:pt x="62281" y="37094"/>
                    <a:pt x="62219" y="37156"/>
                    <a:pt x="62188" y="37156"/>
                  </a:cubicBezTo>
                  <a:cubicBezTo>
                    <a:pt x="62157" y="37156"/>
                    <a:pt x="62157" y="37094"/>
                    <a:pt x="62157" y="36970"/>
                  </a:cubicBezTo>
                  <a:cubicBezTo>
                    <a:pt x="62157" y="36768"/>
                    <a:pt x="62321" y="36511"/>
                    <a:pt x="62471" y="36511"/>
                  </a:cubicBezTo>
                  <a:close/>
                  <a:moveTo>
                    <a:pt x="71604" y="37716"/>
                  </a:moveTo>
                  <a:cubicBezTo>
                    <a:pt x="71604" y="37798"/>
                    <a:pt x="71521" y="37881"/>
                    <a:pt x="71521" y="37964"/>
                  </a:cubicBezTo>
                  <a:cubicBezTo>
                    <a:pt x="71438" y="38130"/>
                    <a:pt x="71356" y="38130"/>
                    <a:pt x="71273" y="38130"/>
                  </a:cubicBezTo>
                  <a:cubicBezTo>
                    <a:pt x="71190" y="38047"/>
                    <a:pt x="71273" y="37964"/>
                    <a:pt x="71356" y="37881"/>
                  </a:cubicBezTo>
                  <a:cubicBezTo>
                    <a:pt x="71438" y="37798"/>
                    <a:pt x="71521" y="37716"/>
                    <a:pt x="71604" y="37716"/>
                  </a:cubicBezTo>
                  <a:close/>
                  <a:moveTo>
                    <a:pt x="66111" y="35778"/>
                  </a:moveTo>
                  <a:cubicBezTo>
                    <a:pt x="66166" y="35778"/>
                    <a:pt x="66197" y="35872"/>
                    <a:pt x="66135" y="36058"/>
                  </a:cubicBezTo>
                  <a:cubicBezTo>
                    <a:pt x="66090" y="36236"/>
                    <a:pt x="66070" y="36318"/>
                    <a:pt x="66085" y="36318"/>
                  </a:cubicBezTo>
                  <a:cubicBezTo>
                    <a:pt x="66099" y="36318"/>
                    <a:pt x="66141" y="36256"/>
                    <a:pt x="66217" y="36141"/>
                  </a:cubicBezTo>
                  <a:cubicBezTo>
                    <a:pt x="66263" y="36004"/>
                    <a:pt x="66309" y="35943"/>
                    <a:pt x="66354" y="35943"/>
                  </a:cubicBezTo>
                  <a:cubicBezTo>
                    <a:pt x="66392" y="35943"/>
                    <a:pt x="66429" y="35984"/>
                    <a:pt x="66466" y="36058"/>
                  </a:cubicBezTo>
                  <a:cubicBezTo>
                    <a:pt x="66466" y="36182"/>
                    <a:pt x="66487" y="36245"/>
                    <a:pt x="66528" y="36245"/>
                  </a:cubicBezTo>
                  <a:cubicBezTo>
                    <a:pt x="66570" y="36245"/>
                    <a:pt x="66632" y="36182"/>
                    <a:pt x="66715" y="36058"/>
                  </a:cubicBezTo>
                  <a:cubicBezTo>
                    <a:pt x="66763" y="35961"/>
                    <a:pt x="66812" y="35921"/>
                    <a:pt x="66877" y="35921"/>
                  </a:cubicBezTo>
                  <a:cubicBezTo>
                    <a:pt x="66923" y="35921"/>
                    <a:pt x="66978" y="35941"/>
                    <a:pt x="67046" y="35975"/>
                  </a:cubicBezTo>
                  <a:cubicBezTo>
                    <a:pt x="67088" y="36058"/>
                    <a:pt x="67170" y="36100"/>
                    <a:pt x="67253" y="36100"/>
                  </a:cubicBezTo>
                  <a:cubicBezTo>
                    <a:pt x="67336" y="36100"/>
                    <a:pt x="67419" y="36058"/>
                    <a:pt x="67461" y="35975"/>
                  </a:cubicBezTo>
                  <a:cubicBezTo>
                    <a:pt x="67655" y="35878"/>
                    <a:pt x="67820" y="35838"/>
                    <a:pt x="67958" y="35838"/>
                  </a:cubicBezTo>
                  <a:cubicBezTo>
                    <a:pt x="68055" y="35838"/>
                    <a:pt x="68138" y="35858"/>
                    <a:pt x="68206" y="35892"/>
                  </a:cubicBezTo>
                  <a:cubicBezTo>
                    <a:pt x="68289" y="35975"/>
                    <a:pt x="68289" y="36058"/>
                    <a:pt x="68041" y="36224"/>
                  </a:cubicBezTo>
                  <a:cubicBezTo>
                    <a:pt x="67709" y="36390"/>
                    <a:pt x="67709" y="36472"/>
                    <a:pt x="68041" y="36555"/>
                  </a:cubicBezTo>
                  <a:cubicBezTo>
                    <a:pt x="68206" y="36638"/>
                    <a:pt x="68289" y="36804"/>
                    <a:pt x="68124" y="36887"/>
                  </a:cubicBezTo>
                  <a:cubicBezTo>
                    <a:pt x="67958" y="36970"/>
                    <a:pt x="67958" y="36970"/>
                    <a:pt x="68041" y="36970"/>
                  </a:cubicBezTo>
                  <a:cubicBezTo>
                    <a:pt x="68051" y="36966"/>
                    <a:pt x="68061" y="36965"/>
                    <a:pt x="68071" y="36965"/>
                  </a:cubicBezTo>
                  <a:cubicBezTo>
                    <a:pt x="68315" y="36965"/>
                    <a:pt x="68617" y="37895"/>
                    <a:pt x="68538" y="38213"/>
                  </a:cubicBezTo>
                  <a:cubicBezTo>
                    <a:pt x="68489" y="38310"/>
                    <a:pt x="68441" y="38350"/>
                    <a:pt x="68409" y="38350"/>
                  </a:cubicBezTo>
                  <a:cubicBezTo>
                    <a:pt x="68386" y="38350"/>
                    <a:pt x="68372" y="38330"/>
                    <a:pt x="68372" y="38296"/>
                  </a:cubicBezTo>
                  <a:cubicBezTo>
                    <a:pt x="68317" y="38296"/>
                    <a:pt x="68151" y="38259"/>
                    <a:pt x="67973" y="38259"/>
                  </a:cubicBezTo>
                  <a:cubicBezTo>
                    <a:pt x="67884" y="38259"/>
                    <a:pt x="67792" y="38268"/>
                    <a:pt x="67709" y="38296"/>
                  </a:cubicBezTo>
                  <a:cubicBezTo>
                    <a:pt x="67603" y="38311"/>
                    <a:pt x="67510" y="38318"/>
                    <a:pt x="67433" y="38318"/>
                  </a:cubicBezTo>
                  <a:cubicBezTo>
                    <a:pt x="67091" y="38318"/>
                    <a:pt x="67055" y="38182"/>
                    <a:pt x="67461" y="38047"/>
                  </a:cubicBezTo>
                  <a:cubicBezTo>
                    <a:pt x="67543" y="38047"/>
                    <a:pt x="67543" y="37881"/>
                    <a:pt x="67378" y="37798"/>
                  </a:cubicBezTo>
                  <a:cubicBezTo>
                    <a:pt x="67295" y="37633"/>
                    <a:pt x="67212" y="37467"/>
                    <a:pt x="67212" y="37384"/>
                  </a:cubicBezTo>
                  <a:cubicBezTo>
                    <a:pt x="67212" y="37325"/>
                    <a:pt x="67170" y="37267"/>
                    <a:pt x="67117" y="37267"/>
                  </a:cubicBezTo>
                  <a:cubicBezTo>
                    <a:pt x="67095" y="37267"/>
                    <a:pt x="67070" y="37277"/>
                    <a:pt x="67046" y="37301"/>
                  </a:cubicBezTo>
                  <a:cubicBezTo>
                    <a:pt x="66999" y="37349"/>
                    <a:pt x="66960" y="37369"/>
                    <a:pt x="66932" y="37369"/>
                  </a:cubicBezTo>
                  <a:cubicBezTo>
                    <a:pt x="66810" y="37369"/>
                    <a:pt x="66861" y="37005"/>
                    <a:pt x="67129" y="36804"/>
                  </a:cubicBezTo>
                  <a:cubicBezTo>
                    <a:pt x="67274" y="36659"/>
                    <a:pt x="67166" y="36571"/>
                    <a:pt x="66986" y="36571"/>
                  </a:cubicBezTo>
                  <a:cubicBezTo>
                    <a:pt x="66856" y="36571"/>
                    <a:pt x="66688" y="36617"/>
                    <a:pt x="66549" y="36721"/>
                  </a:cubicBezTo>
                  <a:cubicBezTo>
                    <a:pt x="66383" y="36804"/>
                    <a:pt x="66300" y="36804"/>
                    <a:pt x="66217" y="36804"/>
                  </a:cubicBezTo>
                  <a:cubicBezTo>
                    <a:pt x="66207" y="36793"/>
                    <a:pt x="66192" y="36788"/>
                    <a:pt x="66173" y="36788"/>
                  </a:cubicBezTo>
                  <a:cubicBezTo>
                    <a:pt x="66049" y="36788"/>
                    <a:pt x="65760" y="37023"/>
                    <a:pt x="65472" y="37384"/>
                  </a:cubicBezTo>
                  <a:cubicBezTo>
                    <a:pt x="65472" y="37467"/>
                    <a:pt x="65306" y="37467"/>
                    <a:pt x="65223" y="37467"/>
                  </a:cubicBezTo>
                  <a:cubicBezTo>
                    <a:pt x="65140" y="37467"/>
                    <a:pt x="65140" y="37301"/>
                    <a:pt x="65306" y="37135"/>
                  </a:cubicBezTo>
                  <a:cubicBezTo>
                    <a:pt x="65472" y="36887"/>
                    <a:pt x="65637" y="36555"/>
                    <a:pt x="65720" y="36307"/>
                  </a:cubicBezTo>
                  <a:cubicBezTo>
                    <a:pt x="65803" y="36058"/>
                    <a:pt x="65886" y="35892"/>
                    <a:pt x="66052" y="35809"/>
                  </a:cubicBezTo>
                  <a:cubicBezTo>
                    <a:pt x="66072" y="35789"/>
                    <a:pt x="66093" y="35778"/>
                    <a:pt x="66111" y="35778"/>
                  </a:cubicBezTo>
                  <a:close/>
                  <a:moveTo>
                    <a:pt x="66535" y="38490"/>
                  </a:moveTo>
                  <a:cubicBezTo>
                    <a:pt x="66563" y="38490"/>
                    <a:pt x="66597" y="38510"/>
                    <a:pt x="66632" y="38544"/>
                  </a:cubicBezTo>
                  <a:cubicBezTo>
                    <a:pt x="66715" y="38544"/>
                    <a:pt x="66715" y="38627"/>
                    <a:pt x="66632" y="38710"/>
                  </a:cubicBezTo>
                  <a:cubicBezTo>
                    <a:pt x="66549" y="38710"/>
                    <a:pt x="66466" y="38710"/>
                    <a:pt x="66466" y="38627"/>
                  </a:cubicBezTo>
                  <a:cubicBezTo>
                    <a:pt x="66466" y="38530"/>
                    <a:pt x="66494" y="38490"/>
                    <a:pt x="66535" y="38490"/>
                  </a:cubicBezTo>
                  <a:close/>
                  <a:moveTo>
                    <a:pt x="55827" y="38565"/>
                  </a:moveTo>
                  <a:cubicBezTo>
                    <a:pt x="55858" y="38565"/>
                    <a:pt x="55900" y="38586"/>
                    <a:pt x="55941" y="38627"/>
                  </a:cubicBezTo>
                  <a:cubicBezTo>
                    <a:pt x="56024" y="38627"/>
                    <a:pt x="56024" y="38710"/>
                    <a:pt x="55941" y="38793"/>
                  </a:cubicBezTo>
                  <a:cubicBezTo>
                    <a:pt x="55858" y="38793"/>
                    <a:pt x="55775" y="38710"/>
                    <a:pt x="55775" y="38627"/>
                  </a:cubicBezTo>
                  <a:cubicBezTo>
                    <a:pt x="55775" y="38586"/>
                    <a:pt x="55796" y="38565"/>
                    <a:pt x="55827" y="38565"/>
                  </a:cubicBezTo>
                  <a:close/>
                  <a:moveTo>
                    <a:pt x="70316" y="38245"/>
                  </a:moveTo>
                  <a:cubicBezTo>
                    <a:pt x="70561" y="38245"/>
                    <a:pt x="70741" y="38482"/>
                    <a:pt x="70610" y="38876"/>
                  </a:cubicBezTo>
                  <a:cubicBezTo>
                    <a:pt x="70527" y="39207"/>
                    <a:pt x="70527" y="39207"/>
                    <a:pt x="70361" y="39207"/>
                  </a:cubicBezTo>
                  <a:cubicBezTo>
                    <a:pt x="70195" y="39207"/>
                    <a:pt x="70030" y="39042"/>
                    <a:pt x="69947" y="38876"/>
                  </a:cubicBezTo>
                  <a:cubicBezTo>
                    <a:pt x="69864" y="38544"/>
                    <a:pt x="69864" y="38461"/>
                    <a:pt x="70113" y="38296"/>
                  </a:cubicBezTo>
                  <a:cubicBezTo>
                    <a:pt x="70182" y="38261"/>
                    <a:pt x="70251" y="38245"/>
                    <a:pt x="70316" y="38245"/>
                  </a:cubicBezTo>
                  <a:close/>
                  <a:moveTo>
                    <a:pt x="68538" y="38876"/>
                  </a:moveTo>
                  <a:cubicBezTo>
                    <a:pt x="68621" y="38876"/>
                    <a:pt x="68455" y="38959"/>
                    <a:pt x="68289" y="39124"/>
                  </a:cubicBezTo>
                  <a:cubicBezTo>
                    <a:pt x="68140" y="39199"/>
                    <a:pt x="68025" y="39240"/>
                    <a:pt x="67965" y="39240"/>
                  </a:cubicBezTo>
                  <a:cubicBezTo>
                    <a:pt x="67892" y="39240"/>
                    <a:pt x="67904" y="39178"/>
                    <a:pt x="68041" y="39042"/>
                  </a:cubicBezTo>
                  <a:cubicBezTo>
                    <a:pt x="68124" y="38959"/>
                    <a:pt x="68206" y="38876"/>
                    <a:pt x="68372" y="38876"/>
                  </a:cubicBezTo>
                  <a:close/>
                  <a:moveTo>
                    <a:pt x="67623" y="39005"/>
                  </a:moveTo>
                  <a:cubicBezTo>
                    <a:pt x="67728" y="39005"/>
                    <a:pt x="67709" y="39152"/>
                    <a:pt x="67543" y="39373"/>
                  </a:cubicBezTo>
                  <a:cubicBezTo>
                    <a:pt x="67495" y="39470"/>
                    <a:pt x="67446" y="39510"/>
                    <a:pt x="67398" y="39510"/>
                  </a:cubicBezTo>
                  <a:cubicBezTo>
                    <a:pt x="67363" y="39510"/>
                    <a:pt x="67329" y="39490"/>
                    <a:pt x="67295" y="39456"/>
                  </a:cubicBezTo>
                  <a:cubicBezTo>
                    <a:pt x="67212" y="39373"/>
                    <a:pt x="67212" y="39290"/>
                    <a:pt x="67378" y="39124"/>
                  </a:cubicBezTo>
                  <a:cubicBezTo>
                    <a:pt x="67488" y="39042"/>
                    <a:pt x="67571" y="39005"/>
                    <a:pt x="67623" y="39005"/>
                  </a:cubicBezTo>
                  <a:close/>
                  <a:moveTo>
                    <a:pt x="68115" y="39484"/>
                  </a:moveTo>
                  <a:cubicBezTo>
                    <a:pt x="68138" y="39484"/>
                    <a:pt x="68172" y="39504"/>
                    <a:pt x="68206" y="39539"/>
                  </a:cubicBezTo>
                  <a:cubicBezTo>
                    <a:pt x="68289" y="39622"/>
                    <a:pt x="68289" y="39705"/>
                    <a:pt x="68206" y="39705"/>
                  </a:cubicBezTo>
                  <a:cubicBezTo>
                    <a:pt x="68182" y="39729"/>
                    <a:pt x="68165" y="39739"/>
                    <a:pt x="68153" y="39739"/>
                  </a:cubicBezTo>
                  <a:cubicBezTo>
                    <a:pt x="68124" y="39739"/>
                    <a:pt x="68124" y="39680"/>
                    <a:pt x="68124" y="39622"/>
                  </a:cubicBezTo>
                  <a:cubicBezTo>
                    <a:pt x="68075" y="39525"/>
                    <a:pt x="68083" y="39484"/>
                    <a:pt x="68115" y="39484"/>
                  </a:cubicBezTo>
                  <a:close/>
                  <a:moveTo>
                    <a:pt x="76977" y="39733"/>
                  </a:moveTo>
                  <a:cubicBezTo>
                    <a:pt x="77005" y="39733"/>
                    <a:pt x="77040" y="39753"/>
                    <a:pt x="77074" y="39787"/>
                  </a:cubicBezTo>
                  <a:cubicBezTo>
                    <a:pt x="77157" y="39870"/>
                    <a:pt x="77157" y="39953"/>
                    <a:pt x="77074" y="39953"/>
                  </a:cubicBezTo>
                  <a:cubicBezTo>
                    <a:pt x="77050" y="39977"/>
                    <a:pt x="77025" y="39988"/>
                    <a:pt x="77003" y="39988"/>
                  </a:cubicBezTo>
                  <a:cubicBezTo>
                    <a:pt x="76950" y="39988"/>
                    <a:pt x="76908" y="39929"/>
                    <a:pt x="76908" y="39870"/>
                  </a:cubicBezTo>
                  <a:cubicBezTo>
                    <a:pt x="76908" y="39773"/>
                    <a:pt x="76937" y="39733"/>
                    <a:pt x="76977" y="39733"/>
                  </a:cubicBezTo>
                  <a:close/>
                  <a:moveTo>
                    <a:pt x="69611" y="39037"/>
                  </a:moveTo>
                  <a:cubicBezTo>
                    <a:pt x="69725" y="39037"/>
                    <a:pt x="69714" y="39226"/>
                    <a:pt x="69615" y="39622"/>
                  </a:cubicBezTo>
                  <a:lnTo>
                    <a:pt x="69532" y="40202"/>
                  </a:lnTo>
                  <a:lnTo>
                    <a:pt x="69201" y="39870"/>
                  </a:lnTo>
                  <a:cubicBezTo>
                    <a:pt x="68869" y="39539"/>
                    <a:pt x="68869" y="39539"/>
                    <a:pt x="69201" y="39290"/>
                  </a:cubicBezTo>
                  <a:cubicBezTo>
                    <a:pt x="69401" y="39123"/>
                    <a:pt x="69534" y="39037"/>
                    <a:pt x="69611" y="39037"/>
                  </a:cubicBezTo>
                  <a:close/>
                  <a:moveTo>
                    <a:pt x="47322" y="40036"/>
                  </a:moveTo>
                  <a:cubicBezTo>
                    <a:pt x="47405" y="40119"/>
                    <a:pt x="47405" y="40202"/>
                    <a:pt x="47322" y="40285"/>
                  </a:cubicBezTo>
                  <a:cubicBezTo>
                    <a:pt x="47239" y="40285"/>
                    <a:pt x="47156" y="40202"/>
                    <a:pt x="47156" y="40119"/>
                  </a:cubicBezTo>
                  <a:cubicBezTo>
                    <a:pt x="47156" y="40036"/>
                    <a:pt x="47239" y="40036"/>
                    <a:pt x="47322" y="40036"/>
                  </a:cubicBezTo>
                  <a:close/>
                  <a:moveTo>
                    <a:pt x="70527" y="39953"/>
                  </a:moveTo>
                  <a:cubicBezTo>
                    <a:pt x="70527" y="39953"/>
                    <a:pt x="70527" y="40036"/>
                    <a:pt x="70444" y="40202"/>
                  </a:cubicBezTo>
                  <a:cubicBezTo>
                    <a:pt x="70444" y="40260"/>
                    <a:pt x="70361" y="40319"/>
                    <a:pt x="70313" y="40319"/>
                  </a:cubicBezTo>
                  <a:cubicBezTo>
                    <a:pt x="70292" y="40319"/>
                    <a:pt x="70278" y="40309"/>
                    <a:pt x="70278" y="40285"/>
                  </a:cubicBezTo>
                  <a:cubicBezTo>
                    <a:pt x="70195" y="40202"/>
                    <a:pt x="70278" y="40119"/>
                    <a:pt x="70361" y="40036"/>
                  </a:cubicBezTo>
                  <a:cubicBezTo>
                    <a:pt x="70444" y="39953"/>
                    <a:pt x="70527" y="39953"/>
                    <a:pt x="70527" y="39953"/>
                  </a:cubicBezTo>
                  <a:close/>
                  <a:moveTo>
                    <a:pt x="68509" y="39885"/>
                  </a:moveTo>
                  <a:cubicBezTo>
                    <a:pt x="68607" y="39885"/>
                    <a:pt x="68655" y="40002"/>
                    <a:pt x="68538" y="40119"/>
                  </a:cubicBezTo>
                  <a:cubicBezTo>
                    <a:pt x="68431" y="40279"/>
                    <a:pt x="68324" y="40371"/>
                    <a:pt x="68261" y="40371"/>
                  </a:cubicBezTo>
                  <a:cubicBezTo>
                    <a:pt x="68227" y="40371"/>
                    <a:pt x="68206" y="40343"/>
                    <a:pt x="68206" y="40285"/>
                  </a:cubicBezTo>
                  <a:cubicBezTo>
                    <a:pt x="68206" y="40119"/>
                    <a:pt x="68289" y="40036"/>
                    <a:pt x="68372" y="39953"/>
                  </a:cubicBezTo>
                  <a:cubicBezTo>
                    <a:pt x="68421" y="39905"/>
                    <a:pt x="68469" y="39885"/>
                    <a:pt x="68509" y="39885"/>
                  </a:cubicBezTo>
                  <a:close/>
                  <a:moveTo>
                    <a:pt x="77809" y="40305"/>
                  </a:moveTo>
                  <a:cubicBezTo>
                    <a:pt x="77861" y="40305"/>
                    <a:pt x="77903" y="40326"/>
                    <a:pt x="77903" y="40368"/>
                  </a:cubicBezTo>
                  <a:cubicBezTo>
                    <a:pt x="77986" y="40368"/>
                    <a:pt x="77986" y="40533"/>
                    <a:pt x="77820" y="40616"/>
                  </a:cubicBezTo>
                  <a:cubicBezTo>
                    <a:pt x="77778" y="40658"/>
                    <a:pt x="77737" y="40678"/>
                    <a:pt x="77695" y="40678"/>
                  </a:cubicBezTo>
                  <a:cubicBezTo>
                    <a:pt x="77654" y="40678"/>
                    <a:pt x="77613" y="40658"/>
                    <a:pt x="77571" y="40616"/>
                  </a:cubicBezTo>
                  <a:cubicBezTo>
                    <a:pt x="77488" y="40533"/>
                    <a:pt x="77571" y="40450"/>
                    <a:pt x="77654" y="40368"/>
                  </a:cubicBezTo>
                  <a:cubicBezTo>
                    <a:pt x="77695" y="40326"/>
                    <a:pt x="77758" y="40305"/>
                    <a:pt x="77809" y="40305"/>
                  </a:cubicBezTo>
                  <a:close/>
                  <a:moveTo>
                    <a:pt x="77319" y="41081"/>
                  </a:moveTo>
                  <a:cubicBezTo>
                    <a:pt x="77432" y="41081"/>
                    <a:pt x="77444" y="41158"/>
                    <a:pt x="77323" y="41279"/>
                  </a:cubicBezTo>
                  <a:cubicBezTo>
                    <a:pt x="77274" y="41376"/>
                    <a:pt x="77197" y="41416"/>
                    <a:pt x="77125" y="41416"/>
                  </a:cubicBezTo>
                  <a:cubicBezTo>
                    <a:pt x="77074" y="41416"/>
                    <a:pt x="77025" y="41396"/>
                    <a:pt x="76991" y="41362"/>
                  </a:cubicBezTo>
                  <a:cubicBezTo>
                    <a:pt x="76908" y="41196"/>
                    <a:pt x="76908" y="41196"/>
                    <a:pt x="77157" y="41113"/>
                  </a:cubicBezTo>
                  <a:cubicBezTo>
                    <a:pt x="77223" y="41091"/>
                    <a:pt x="77278" y="41081"/>
                    <a:pt x="77319" y="41081"/>
                  </a:cubicBezTo>
                  <a:close/>
                  <a:moveTo>
                    <a:pt x="77737" y="41113"/>
                  </a:moveTo>
                  <a:cubicBezTo>
                    <a:pt x="77737" y="41113"/>
                    <a:pt x="77737" y="41196"/>
                    <a:pt x="77654" y="41362"/>
                  </a:cubicBezTo>
                  <a:cubicBezTo>
                    <a:pt x="77571" y="41445"/>
                    <a:pt x="77488" y="41445"/>
                    <a:pt x="77405" y="41445"/>
                  </a:cubicBezTo>
                  <a:cubicBezTo>
                    <a:pt x="77405" y="41362"/>
                    <a:pt x="77488" y="41279"/>
                    <a:pt x="77571" y="41196"/>
                  </a:cubicBezTo>
                  <a:cubicBezTo>
                    <a:pt x="77654" y="41113"/>
                    <a:pt x="77737" y="41113"/>
                    <a:pt x="77737" y="41113"/>
                  </a:cubicBezTo>
                  <a:close/>
                  <a:moveTo>
                    <a:pt x="71619" y="39223"/>
                  </a:moveTo>
                  <a:cubicBezTo>
                    <a:pt x="71711" y="39223"/>
                    <a:pt x="71820" y="39244"/>
                    <a:pt x="71936" y="39290"/>
                  </a:cubicBezTo>
                  <a:cubicBezTo>
                    <a:pt x="72101" y="39456"/>
                    <a:pt x="72433" y="39539"/>
                    <a:pt x="72682" y="39622"/>
                  </a:cubicBezTo>
                  <a:cubicBezTo>
                    <a:pt x="73096" y="39705"/>
                    <a:pt x="73262" y="39953"/>
                    <a:pt x="73096" y="40202"/>
                  </a:cubicBezTo>
                  <a:cubicBezTo>
                    <a:pt x="72875" y="40423"/>
                    <a:pt x="72654" y="40570"/>
                    <a:pt x="72507" y="40570"/>
                  </a:cubicBezTo>
                  <a:cubicBezTo>
                    <a:pt x="72433" y="40570"/>
                    <a:pt x="72378" y="40533"/>
                    <a:pt x="72350" y="40450"/>
                  </a:cubicBezTo>
                  <a:cubicBezTo>
                    <a:pt x="72350" y="40285"/>
                    <a:pt x="72184" y="40202"/>
                    <a:pt x="72019" y="40202"/>
                  </a:cubicBezTo>
                  <a:lnTo>
                    <a:pt x="71687" y="40202"/>
                  </a:lnTo>
                  <a:lnTo>
                    <a:pt x="71770" y="40782"/>
                  </a:lnTo>
                  <a:cubicBezTo>
                    <a:pt x="71770" y="41356"/>
                    <a:pt x="71721" y="41587"/>
                    <a:pt x="71585" y="41587"/>
                  </a:cubicBezTo>
                  <a:cubicBezTo>
                    <a:pt x="71544" y="41587"/>
                    <a:pt x="71496" y="41566"/>
                    <a:pt x="71438" y="41528"/>
                  </a:cubicBezTo>
                  <a:cubicBezTo>
                    <a:pt x="71356" y="41362"/>
                    <a:pt x="71273" y="41196"/>
                    <a:pt x="71356" y="41031"/>
                  </a:cubicBezTo>
                  <a:cubicBezTo>
                    <a:pt x="71418" y="40844"/>
                    <a:pt x="71433" y="40751"/>
                    <a:pt x="71297" y="40751"/>
                  </a:cubicBezTo>
                  <a:cubicBezTo>
                    <a:pt x="71252" y="40751"/>
                    <a:pt x="71190" y="40761"/>
                    <a:pt x="71107" y="40782"/>
                  </a:cubicBezTo>
                  <a:cubicBezTo>
                    <a:pt x="71024" y="40810"/>
                    <a:pt x="70969" y="40828"/>
                    <a:pt x="70935" y="40828"/>
                  </a:cubicBezTo>
                  <a:cubicBezTo>
                    <a:pt x="70868" y="40828"/>
                    <a:pt x="70886" y="40754"/>
                    <a:pt x="70941" y="40533"/>
                  </a:cubicBezTo>
                  <a:cubicBezTo>
                    <a:pt x="70998" y="40252"/>
                    <a:pt x="71092" y="40085"/>
                    <a:pt x="71199" y="40085"/>
                  </a:cubicBezTo>
                  <a:cubicBezTo>
                    <a:pt x="71249" y="40085"/>
                    <a:pt x="71302" y="40122"/>
                    <a:pt x="71356" y="40202"/>
                  </a:cubicBezTo>
                  <a:cubicBezTo>
                    <a:pt x="71438" y="40202"/>
                    <a:pt x="71521" y="40202"/>
                    <a:pt x="71604" y="40119"/>
                  </a:cubicBezTo>
                  <a:cubicBezTo>
                    <a:pt x="71604" y="39953"/>
                    <a:pt x="71604" y="39870"/>
                    <a:pt x="71438" y="39539"/>
                  </a:cubicBezTo>
                  <a:cubicBezTo>
                    <a:pt x="71259" y="39360"/>
                    <a:pt x="71381" y="39223"/>
                    <a:pt x="71619" y="39223"/>
                  </a:cubicBezTo>
                  <a:close/>
                  <a:moveTo>
                    <a:pt x="72877" y="40987"/>
                  </a:moveTo>
                  <a:cubicBezTo>
                    <a:pt x="73044" y="40987"/>
                    <a:pt x="73092" y="41205"/>
                    <a:pt x="72930" y="41528"/>
                  </a:cubicBezTo>
                  <a:cubicBezTo>
                    <a:pt x="72930" y="41586"/>
                    <a:pt x="72889" y="41645"/>
                    <a:pt x="72865" y="41645"/>
                  </a:cubicBezTo>
                  <a:cubicBezTo>
                    <a:pt x="72854" y="41645"/>
                    <a:pt x="72847" y="41635"/>
                    <a:pt x="72847" y="41611"/>
                  </a:cubicBezTo>
                  <a:cubicBezTo>
                    <a:pt x="72433" y="41445"/>
                    <a:pt x="72433" y="41279"/>
                    <a:pt x="72516" y="41196"/>
                  </a:cubicBezTo>
                  <a:cubicBezTo>
                    <a:pt x="72661" y="41051"/>
                    <a:pt x="72786" y="40987"/>
                    <a:pt x="72877" y="40987"/>
                  </a:cubicBezTo>
                  <a:close/>
                  <a:moveTo>
                    <a:pt x="76483" y="41374"/>
                  </a:moveTo>
                  <a:cubicBezTo>
                    <a:pt x="76592" y="41374"/>
                    <a:pt x="76689" y="41421"/>
                    <a:pt x="76742" y="41528"/>
                  </a:cubicBezTo>
                  <a:cubicBezTo>
                    <a:pt x="76742" y="41694"/>
                    <a:pt x="76908" y="41859"/>
                    <a:pt x="76908" y="41942"/>
                  </a:cubicBezTo>
                  <a:cubicBezTo>
                    <a:pt x="77074" y="42025"/>
                    <a:pt x="76991" y="42108"/>
                    <a:pt x="76742" y="42191"/>
                  </a:cubicBezTo>
                  <a:cubicBezTo>
                    <a:pt x="76660" y="42274"/>
                    <a:pt x="76577" y="42315"/>
                    <a:pt x="76515" y="42315"/>
                  </a:cubicBezTo>
                  <a:cubicBezTo>
                    <a:pt x="76452" y="42315"/>
                    <a:pt x="76411" y="42274"/>
                    <a:pt x="76411" y="42191"/>
                  </a:cubicBezTo>
                  <a:cubicBezTo>
                    <a:pt x="76370" y="42066"/>
                    <a:pt x="76349" y="42004"/>
                    <a:pt x="76328" y="42004"/>
                  </a:cubicBezTo>
                  <a:cubicBezTo>
                    <a:pt x="76307" y="42004"/>
                    <a:pt x="76287" y="42066"/>
                    <a:pt x="76245" y="42191"/>
                  </a:cubicBezTo>
                  <a:cubicBezTo>
                    <a:pt x="76245" y="42348"/>
                    <a:pt x="76245" y="42406"/>
                    <a:pt x="76203" y="42406"/>
                  </a:cubicBezTo>
                  <a:cubicBezTo>
                    <a:pt x="76179" y="42406"/>
                    <a:pt x="76140" y="42387"/>
                    <a:pt x="76079" y="42357"/>
                  </a:cubicBezTo>
                  <a:cubicBezTo>
                    <a:pt x="75997" y="42191"/>
                    <a:pt x="75914" y="42025"/>
                    <a:pt x="75914" y="41859"/>
                  </a:cubicBezTo>
                  <a:cubicBezTo>
                    <a:pt x="75970" y="41579"/>
                    <a:pt x="76254" y="41374"/>
                    <a:pt x="76483" y="41374"/>
                  </a:cubicBezTo>
                  <a:close/>
                  <a:moveTo>
                    <a:pt x="75070" y="39945"/>
                  </a:moveTo>
                  <a:cubicBezTo>
                    <a:pt x="75406" y="39945"/>
                    <a:pt x="75897" y="40467"/>
                    <a:pt x="75665" y="40699"/>
                  </a:cubicBezTo>
                  <a:cubicBezTo>
                    <a:pt x="75631" y="40733"/>
                    <a:pt x="75625" y="40753"/>
                    <a:pt x="75647" y="40753"/>
                  </a:cubicBezTo>
                  <a:cubicBezTo>
                    <a:pt x="75679" y="40753"/>
                    <a:pt x="75768" y="40713"/>
                    <a:pt x="75914" y="40616"/>
                  </a:cubicBezTo>
                  <a:cubicBezTo>
                    <a:pt x="76107" y="40478"/>
                    <a:pt x="76254" y="40414"/>
                    <a:pt x="76350" y="40414"/>
                  </a:cubicBezTo>
                  <a:cubicBezTo>
                    <a:pt x="76540" y="40414"/>
                    <a:pt x="76521" y="40671"/>
                    <a:pt x="76245" y="41113"/>
                  </a:cubicBezTo>
                  <a:cubicBezTo>
                    <a:pt x="75858" y="41656"/>
                    <a:pt x="75180" y="42199"/>
                    <a:pt x="75026" y="42199"/>
                  </a:cubicBezTo>
                  <a:cubicBezTo>
                    <a:pt x="75016" y="42199"/>
                    <a:pt x="75007" y="42196"/>
                    <a:pt x="75002" y="42191"/>
                  </a:cubicBezTo>
                  <a:cubicBezTo>
                    <a:pt x="74980" y="42169"/>
                    <a:pt x="74952" y="42158"/>
                    <a:pt x="74921" y="42158"/>
                  </a:cubicBezTo>
                  <a:cubicBezTo>
                    <a:pt x="74836" y="42158"/>
                    <a:pt x="74731" y="42235"/>
                    <a:pt x="74671" y="42357"/>
                  </a:cubicBezTo>
                  <a:cubicBezTo>
                    <a:pt x="74555" y="42472"/>
                    <a:pt x="74476" y="42534"/>
                    <a:pt x="74415" y="42534"/>
                  </a:cubicBezTo>
                  <a:cubicBezTo>
                    <a:pt x="74345" y="42534"/>
                    <a:pt x="74301" y="42451"/>
                    <a:pt x="74256" y="42274"/>
                  </a:cubicBezTo>
                  <a:cubicBezTo>
                    <a:pt x="74256" y="42191"/>
                    <a:pt x="74339" y="42025"/>
                    <a:pt x="74505" y="41859"/>
                  </a:cubicBezTo>
                  <a:cubicBezTo>
                    <a:pt x="74737" y="41627"/>
                    <a:pt x="74897" y="41105"/>
                    <a:pt x="74714" y="41105"/>
                  </a:cubicBezTo>
                  <a:cubicBezTo>
                    <a:pt x="74701" y="41105"/>
                    <a:pt x="74687" y="41108"/>
                    <a:pt x="74671" y="41113"/>
                  </a:cubicBezTo>
                  <a:cubicBezTo>
                    <a:pt x="74588" y="41113"/>
                    <a:pt x="74671" y="41031"/>
                    <a:pt x="74836" y="40782"/>
                  </a:cubicBezTo>
                  <a:cubicBezTo>
                    <a:pt x="74919" y="40533"/>
                    <a:pt x="75002" y="40368"/>
                    <a:pt x="74919" y="40368"/>
                  </a:cubicBezTo>
                  <a:cubicBezTo>
                    <a:pt x="74897" y="40390"/>
                    <a:pt x="74875" y="40400"/>
                    <a:pt x="74854" y="40400"/>
                  </a:cubicBezTo>
                  <a:cubicBezTo>
                    <a:pt x="74798" y="40400"/>
                    <a:pt x="74753" y="40323"/>
                    <a:pt x="74753" y="40202"/>
                  </a:cubicBezTo>
                  <a:cubicBezTo>
                    <a:pt x="74753" y="40036"/>
                    <a:pt x="74836" y="40036"/>
                    <a:pt x="75002" y="39953"/>
                  </a:cubicBezTo>
                  <a:cubicBezTo>
                    <a:pt x="75024" y="39948"/>
                    <a:pt x="75047" y="39945"/>
                    <a:pt x="75070" y="39945"/>
                  </a:cubicBezTo>
                  <a:close/>
                  <a:moveTo>
                    <a:pt x="78524" y="42626"/>
                  </a:moveTo>
                  <a:cubicBezTo>
                    <a:pt x="78566" y="42626"/>
                    <a:pt x="78607" y="42647"/>
                    <a:pt x="78649" y="42688"/>
                  </a:cubicBezTo>
                  <a:cubicBezTo>
                    <a:pt x="78731" y="42688"/>
                    <a:pt x="78649" y="42854"/>
                    <a:pt x="78566" y="42937"/>
                  </a:cubicBezTo>
                  <a:cubicBezTo>
                    <a:pt x="78483" y="43020"/>
                    <a:pt x="78400" y="43020"/>
                    <a:pt x="78317" y="43020"/>
                  </a:cubicBezTo>
                  <a:cubicBezTo>
                    <a:pt x="78234" y="42937"/>
                    <a:pt x="78317" y="42771"/>
                    <a:pt x="78400" y="42688"/>
                  </a:cubicBezTo>
                  <a:cubicBezTo>
                    <a:pt x="78441" y="42647"/>
                    <a:pt x="78483" y="42626"/>
                    <a:pt x="78524" y="42626"/>
                  </a:cubicBezTo>
                  <a:close/>
                  <a:moveTo>
                    <a:pt x="74351" y="42902"/>
                  </a:moveTo>
                  <a:cubicBezTo>
                    <a:pt x="74373" y="42902"/>
                    <a:pt x="74398" y="42912"/>
                    <a:pt x="74422" y="42937"/>
                  </a:cubicBezTo>
                  <a:cubicBezTo>
                    <a:pt x="74505" y="42937"/>
                    <a:pt x="74422" y="43102"/>
                    <a:pt x="74339" y="43185"/>
                  </a:cubicBezTo>
                  <a:cubicBezTo>
                    <a:pt x="74280" y="43244"/>
                    <a:pt x="74222" y="43302"/>
                    <a:pt x="74193" y="43302"/>
                  </a:cubicBezTo>
                  <a:cubicBezTo>
                    <a:pt x="74180" y="43302"/>
                    <a:pt x="74173" y="43292"/>
                    <a:pt x="74173" y="43268"/>
                  </a:cubicBezTo>
                  <a:cubicBezTo>
                    <a:pt x="74173" y="43268"/>
                    <a:pt x="74173" y="43185"/>
                    <a:pt x="74256" y="43020"/>
                  </a:cubicBezTo>
                  <a:cubicBezTo>
                    <a:pt x="74256" y="42961"/>
                    <a:pt x="74298" y="42902"/>
                    <a:pt x="74351" y="42902"/>
                  </a:cubicBezTo>
                  <a:close/>
                  <a:moveTo>
                    <a:pt x="76164" y="42738"/>
                  </a:moveTo>
                  <a:cubicBezTo>
                    <a:pt x="76195" y="42738"/>
                    <a:pt x="76223" y="42749"/>
                    <a:pt x="76245" y="42771"/>
                  </a:cubicBezTo>
                  <a:cubicBezTo>
                    <a:pt x="76328" y="42937"/>
                    <a:pt x="76328" y="42937"/>
                    <a:pt x="76162" y="43020"/>
                  </a:cubicBezTo>
                  <a:cubicBezTo>
                    <a:pt x="75997" y="43102"/>
                    <a:pt x="75914" y="43102"/>
                    <a:pt x="75914" y="43185"/>
                  </a:cubicBezTo>
                  <a:cubicBezTo>
                    <a:pt x="75997" y="43185"/>
                    <a:pt x="75831" y="43268"/>
                    <a:pt x="75582" y="43434"/>
                  </a:cubicBezTo>
                  <a:cubicBezTo>
                    <a:pt x="75427" y="43527"/>
                    <a:pt x="75295" y="43574"/>
                    <a:pt x="75199" y="43574"/>
                  </a:cubicBezTo>
                  <a:cubicBezTo>
                    <a:pt x="75040" y="43574"/>
                    <a:pt x="74981" y="43444"/>
                    <a:pt x="75085" y="43185"/>
                  </a:cubicBezTo>
                  <a:cubicBezTo>
                    <a:pt x="75189" y="42926"/>
                    <a:pt x="75325" y="42797"/>
                    <a:pt x="75412" y="42797"/>
                  </a:cubicBezTo>
                  <a:cubicBezTo>
                    <a:pt x="75464" y="42797"/>
                    <a:pt x="75499" y="42843"/>
                    <a:pt x="75499" y="42937"/>
                  </a:cubicBezTo>
                  <a:cubicBezTo>
                    <a:pt x="75499" y="42978"/>
                    <a:pt x="75520" y="42999"/>
                    <a:pt x="75551" y="42999"/>
                  </a:cubicBezTo>
                  <a:cubicBezTo>
                    <a:pt x="75582" y="42999"/>
                    <a:pt x="75624" y="42978"/>
                    <a:pt x="75665" y="42937"/>
                  </a:cubicBezTo>
                  <a:cubicBezTo>
                    <a:pt x="75707" y="42895"/>
                    <a:pt x="75748" y="42874"/>
                    <a:pt x="75779" y="42874"/>
                  </a:cubicBezTo>
                  <a:cubicBezTo>
                    <a:pt x="75810" y="42874"/>
                    <a:pt x="75831" y="42895"/>
                    <a:pt x="75831" y="42937"/>
                  </a:cubicBezTo>
                  <a:cubicBezTo>
                    <a:pt x="75831" y="43020"/>
                    <a:pt x="75831" y="43061"/>
                    <a:pt x="75841" y="43061"/>
                  </a:cubicBezTo>
                  <a:cubicBezTo>
                    <a:pt x="75852" y="43061"/>
                    <a:pt x="75872" y="43020"/>
                    <a:pt x="75914" y="42937"/>
                  </a:cubicBezTo>
                  <a:cubicBezTo>
                    <a:pt x="75974" y="42815"/>
                    <a:pt x="76079" y="42738"/>
                    <a:pt x="76164" y="42738"/>
                  </a:cubicBezTo>
                  <a:close/>
                  <a:moveTo>
                    <a:pt x="78317" y="43600"/>
                  </a:moveTo>
                  <a:cubicBezTo>
                    <a:pt x="78400" y="43683"/>
                    <a:pt x="78400" y="43765"/>
                    <a:pt x="78317" y="43765"/>
                  </a:cubicBezTo>
                  <a:cubicBezTo>
                    <a:pt x="78293" y="43790"/>
                    <a:pt x="78269" y="43800"/>
                    <a:pt x="78246" y="43800"/>
                  </a:cubicBezTo>
                  <a:cubicBezTo>
                    <a:pt x="78193" y="43800"/>
                    <a:pt x="78151" y="43741"/>
                    <a:pt x="78151" y="43683"/>
                  </a:cubicBezTo>
                  <a:cubicBezTo>
                    <a:pt x="78151" y="43600"/>
                    <a:pt x="78234" y="43600"/>
                    <a:pt x="78317" y="43600"/>
                  </a:cubicBezTo>
                  <a:close/>
                  <a:moveTo>
                    <a:pt x="79959" y="43215"/>
                  </a:moveTo>
                  <a:cubicBezTo>
                    <a:pt x="80118" y="43215"/>
                    <a:pt x="80205" y="43424"/>
                    <a:pt x="80140" y="43683"/>
                  </a:cubicBezTo>
                  <a:cubicBezTo>
                    <a:pt x="80092" y="43827"/>
                    <a:pt x="79932" y="43915"/>
                    <a:pt x="79790" y="43915"/>
                  </a:cubicBezTo>
                  <a:cubicBezTo>
                    <a:pt x="79688" y="43915"/>
                    <a:pt x="79595" y="43870"/>
                    <a:pt x="79560" y="43765"/>
                  </a:cubicBezTo>
                  <a:cubicBezTo>
                    <a:pt x="79560" y="43517"/>
                    <a:pt x="79560" y="43434"/>
                    <a:pt x="79809" y="43268"/>
                  </a:cubicBezTo>
                  <a:cubicBezTo>
                    <a:pt x="79863" y="43232"/>
                    <a:pt x="79914" y="43215"/>
                    <a:pt x="79959" y="43215"/>
                  </a:cubicBezTo>
                  <a:close/>
                  <a:moveTo>
                    <a:pt x="41935" y="43931"/>
                  </a:moveTo>
                  <a:cubicBezTo>
                    <a:pt x="42018" y="44014"/>
                    <a:pt x="42018" y="44097"/>
                    <a:pt x="41935" y="44180"/>
                  </a:cubicBezTo>
                  <a:cubicBezTo>
                    <a:pt x="41852" y="44180"/>
                    <a:pt x="41770" y="44097"/>
                    <a:pt x="41770" y="44014"/>
                  </a:cubicBezTo>
                  <a:cubicBezTo>
                    <a:pt x="41770" y="43931"/>
                    <a:pt x="41852" y="43931"/>
                    <a:pt x="41935" y="43931"/>
                  </a:cubicBezTo>
                  <a:close/>
                  <a:moveTo>
                    <a:pt x="21797" y="44594"/>
                  </a:moveTo>
                  <a:lnTo>
                    <a:pt x="21797" y="44594"/>
                  </a:lnTo>
                  <a:cubicBezTo>
                    <a:pt x="21880" y="44677"/>
                    <a:pt x="21797" y="44760"/>
                    <a:pt x="21714" y="44843"/>
                  </a:cubicBezTo>
                  <a:cubicBezTo>
                    <a:pt x="21631" y="44926"/>
                    <a:pt x="21548" y="45008"/>
                    <a:pt x="21548" y="45008"/>
                  </a:cubicBezTo>
                  <a:cubicBezTo>
                    <a:pt x="21548" y="45008"/>
                    <a:pt x="21548" y="44843"/>
                    <a:pt x="21631" y="44760"/>
                  </a:cubicBezTo>
                  <a:cubicBezTo>
                    <a:pt x="21714" y="44677"/>
                    <a:pt x="21797" y="44594"/>
                    <a:pt x="21797" y="44594"/>
                  </a:cubicBezTo>
                  <a:close/>
                  <a:moveTo>
                    <a:pt x="80126" y="44871"/>
                  </a:moveTo>
                  <a:cubicBezTo>
                    <a:pt x="80154" y="44871"/>
                    <a:pt x="80189" y="44891"/>
                    <a:pt x="80223" y="44926"/>
                  </a:cubicBezTo>
                  <a:cubicBezTo>
                    <a:pt x="80306" y="44926"/>
                    <a:pt x="80306" y="45008"/>
                    <a:pt x="80223" y="45091"/>
                  </a:cubicBezTo>
                  <a:cubicBezTo>
                    <a:pt x="80140" y="45091"/>
                    <a:pt x="80057" y="45091"/>
                    <a:pt x="80057" y="45008"/>
                  </a:cubicBezTo>
                  <a:cubicBezTo>
                    <a:pt x="80057" y="44911"/>
                    <a:pt x="80086" y="44871"/>
                    <a:pt x="80126" y="44871"/>
                  </a:cubicBezTo>
                  <a:close/>
                  <a:moveTo>
                    <a:pt x="78607" y="43724"/>
                  </a:moveTo>
                  <a:cubicBezTo>
                    <a:pt x="78669" y="43724"/>
                    <a:pt x="78731" y="43765"/>
                    <a:pt x="78814" y="43848"/>
                  </a:cubicBezTo>
                  <a:cubicBezTo>
                    <a:pt x="78911" y="43945"/>
                    <a:pt x="79037" y="43986"/>
                    <a:pt x="79141" y="43986"/>
                  </a:cubicBezTo>
                  <a:cubicBezTo>
                    <a:pt x="79214" y="43986"/>
                    <a:pt x="79277" y="43965"/>
                    <a:pt x="79312" y="43931"/>
                  </a:cubicBezTo>
                  <a:cubicBezTo>
                    <a:pt x="79415" y="43897"/>
                    <a:pt x="79475" y="43877"/>
                    <a:pt x="79498" y="43877"/>
                  </a:cubicBezTo>
                  <a:cubicBezTo>
                    <a:pt x="79532" y="43877"/>
                    <a:pt x="79492" y="43917"/>
                    <a:pt x="79394" y="44014"/>
                  </a:cubicBezTo>
                  <a:cubicBezTo>
                    <a:pt x="79229" y="44235"/>
                    <a:pt x="79284" y="44382"/>
                    <a:pt x="79437" y="44382"/>
                  </a:cubicBezTo>
                  <a:cubicBezTo>
                    <a:pt x="79514" y="44382"/>
                    <a:pt x="79615" y="44345"/>
                    <a:pt x="79726" y="44263"/>
                  </a:cubicBezTo>
                  <a:cubicBezTo>
                    <a:pt x="79785" y="44204"/>
                    <a:pt x="79885" y="44145"/>
                    <a:pt x="79967" y="44145"/>
                  </a:cubicBezTo>
                  <a:cubicBezTo>
                    <a:pt x="80002" y="44145"/>
                    <a:pt x="80033" y="44155"/>
                    <a:pt x="80057" y="44180"/>
                  </a:cubicBezTo>
                  <a:cubicBezTo>
                    <a:pt x="80223" y="44263"/>
                    <a:pt x="80140" y="44345"/>
                    <a:pt x="79643" y="44843"/>
                  </a:cubicBezTo>
                  <a:cubicBezTo>
                    <a:pt x="79353" y="45133"/>
                    <a:pt x="79146" y="45278"/>
                    <a:pt x="79042" y="45278"/>
                  </a:cubicBezTo>
                  <a:cubicBezTo>
                    <a:pt x="78939" y="45278"/>
                    <a:pt x="78939" y="45133"/>
                    <a:pt x="79063" y="44843"/>
                  </a:cubicBezTo>
                  <a:cubicBezTo>
                    <a:pt x="79194" y="44515"/>
                    <a:pt x="79014" y="44188"/>
                    <a:pt x="78769" y="44188"/>
                  </a:cubicBezTo>
                  <a:cubicBezTo>
                    <a:pt x="78705" y="44188"/>
                    <a:pt x="78635" y="44211"/>
                    <a:pt x="78566" y="44263"/>
                  </a:cubicBezTo>
                  <a:cubicBezTo>
                    <a:pt x="78511" y="44299"/>
                    <a:pt x="78461" y="44315"/>
                    <a:pt x="78418" y="44315"/>
                  </a:cubicBezTo>
                  <a:cubicBezTo>
                    <a:pt x="78264" y="44315"/>
                    <a:pt x="78206" y="44107"/>
                    <a:pt x="78400" y="43848"/>
                  </a:cubicBezTo>
                  <a:cubicBezTo>
                    <a:pt x="78483" y="43765"/>
                    <a:pt x="78545" y="43724"/>
                    <a:pt x="78607" y="43724"/>
                  </a:cubicBezTo>
                  <a:close/>
                  <a:moveTo>
                    <a:pt x="91991" y="44760"/>
                  </a:moveTo>
                  <a:cubicBezTo>
                    <a:pt x="92157" y="44760"/>
                    <a:pt x="92323" y="44760"/>
                    <a:pt x="92323" y="44843"/>
                  </a:cubicBezTo>
                  <a:lnTo>
                    <a:pt x="92240" y="44843"/>
                  </a:lnTo>
                  <a:cubicBezTo>
                    <a:pt x="92157" y="44843"/>
                    <a:pt x="92074" y="45008"/>
                    <a:pt x="91991" y="45174"/>
                  </a:cubicBezTo>
                  <a:cubicBezTo>
                    <a:pt x="91874" y="45331"/>
                    <a:pt x="91793" y="45413"/>
                    <a:pt x="91741" y="45413"/>
                  </a:cubicBezTo>
                  <a:cubicBezTo>
                    <a:pt x="91683" y="45413"/>
                    <a:pt x="91660" y="45310"/>
                    <a:pt x="91660" y="45091"/>
                  </a:cubicBezTo>
                  <a:cubicBezTo>
                    <a:pt x="91660" y="44843"/>
                    <a:pt x="91660" y="44843"/>
                    <a:pt x="91991" y="44760"/>
                  </a:cubicBezTo>
                  <a:close/>
                  <a:moveTo>
                    <a:pt x="76119" y="44968"/>
                  </a:moveTo>
                  <a:cubicBezTo>
                    <a:pt x="76250" y="44968"/>
                    <a:pt x="76353" y="45095"/>
                    <a:pt x="76245" y="45257"/>
                  </a:cubicBezTo>
                  <a:cubicBezTo>
                    <a:pt x="76162" y="45340"/>
                    <a:pt x="76079" y="45423"/>
                    <a:pt x="75914" y="45423"/>
                  </a:cubicBezTo>
                  <a:cubicBezTo>
                    <a:pt x="75884" y="45438"/>
                    <a:pt x="75860" y="45444"/>
                    <a:pt x="75841" y="45444"/>
                  </a:cubicBezTo>
                  <a:cubicBezTo>
                    <a:pt x="75753" y="45444"/>
                    <a:pt x="75777" y="45296"/>
                    <a:pt x="75914" y="45091"/>
                  </a:cubicBezTo>
                  <a:cubicBezTo>
                    <a:pt x="75971" y="45005"/>
                    <a:pt x="76049" y="44968"/>
                    <a:pt x="76119" y="44968"/>
                  </a:cubicBezTo>
                  <a:close/>
                  <a:moveTo>
                    <a:pt x="81335" y="45121"/>
                  </a:moveTo>
                  <a:cubicBezTo>
                    <a:pt x="81383" y="45121"/>
                    <a:pt x="81429" y="45137"/>
                    <a:pt x="81466" y="45174"/>
                  </a:cubicBezTo>
                  <a:cubicBezTo>
                    <a:pt x="81632" y="45340"/>
                    <a:pt x="81632" y="45340"/>
                    <a:pt x="81301" y="45506"/>
                  </a:cubicBezTo>
                  <a:cubicBezTo>
                    <a:pt x="81230" y="45576"/>
                    <a:pt x="81160" y="45601"/>
                    <a:pt x="81103" y="45601"/>
                  </a:cubicBezTo>
                  <a:cubicBezTo>
                    <a:pt x="81024" y="45601"/>
                    <a:pt x="80969" y="45554"/>
                    <a:pt x="80969" y="45506"/>
                  </a:cubicBezTo>
                  <a:cubicBezTo>
                    <a:pt x="80969" y="45313"/>
                    <a:pt x="81168" y="45121"/>
                    <a:pt x="81335" y="45121"/>
                  </a:cubicBezTo>
                  <a:close/>
                  <a:moveTo>
                    <a:pt x="90568" y="44644"/>
                  </a:moveTo>
                  <a:cubicBezTo>
                    <a:pt x="90576" y="44644"/>
                    <a:pt x="90582" y="44655"/>
                    <a:pt x="90582" y="44677"/>
                  </a:cubicBezTo>
                  <a:cubicBezTo>
                    <a:pt x="90665" y="44677"/>
                    <a:pt x="90665" y="44926"/>
                    <a:pt x="90665" y="45091"/>
                  </a:cubicBezTo>
                  <a:cubicBezTo>
                    <a:pt x="90612" y="45252"/>
                    <a:pt x="90627" y="45343"/>
                    <a:pt x="90690" y="45343"/>
                  </a:cubicBezTo>
                  <a:cubicBezTo>
                    <a:pt x="90724" y="45343"/>
                    <a:pt x="90772" y="45316"/>
                    <a:pt x="90831" y="45257"/>
                  </a:cubicBezTo>
                  <a:cubicBezTo>
                    <a:pt x="90879" y="45209"/>
                    <a:pt x="90927" y="45161"/>
                    <a:pt x="90959" y="45161"/>
                  </a:cubicBezTo>
                  <a:cubicBezTo>
                    <a:pt x="90982" y="45161"/>
                    <a:pt x="90997" y="45187"/>
                    <a:pt x="90997" y="45257"/>
                  </a:cubicBezTo>
                  <a:cubicBezTo>
                    <a:pt x="90997" y="45279"/>
                    <a:pt x="90997" y="45290"/>
                    <a:pt x="91000" y="45290"/>
                  </a:cubicBezTo>
                  <a:cubicBezTo>
                    <a:pt x="91009" y="45290"/>
                    <a:pt x="91041" y="45213"/>
                    <a:pt x="91163" y="45091"/>
                  </a:cubicBezTo>
                  <a:cubicBezTo>
                    <a:pt x="91208" y="45000"/>
                    <a:pt x="91253" y="44934"/>
                    <a:pt x="91313" y="44934"/>
                  </a:cubicBezTo>
                  <a:cubicBezTo>
                    <a:pt x="91361" y="44934"/>
                    <a:pt x="91419" y="44979"/>
                    <a:pt x="91494" y="45091"/>
                  </a:cubicBezTo>
                  <a:cubicBezTo>
                    <a:pt x="91577" y="45257"/>
                    <a:pt x="91577" y="45423"/>
                    <a:pt x="91494" y="45506"/>
                  </a:cubicBezTo>
                  <a:cubicBezTo>
                    <a:pt x="91411" y="45589"/>
                    <a:pt x="91245" y="45754"/>
                    <a:pt x="91163" y="45754"/>
                  </a:cubicBezTo>
                  <a:cubicBezTo>
                    <a:pt x="90997" y="45837"/>
                    <a:pt x="90914" y="45837"/>
                    <a:pt x="90914" y="45920"/>
                  </a:cubicBezTo>
                  <a:cubicBezTo>
                    <a:pt x="90997" y="45920"/>
                    <a:pt x="90914" y="46086"/>
                    <a:pt x="90831" y="46169"/>
                  </a:cubicBezTo>
                  <a:cubicBezTo>
                    <a:pt x="90728" y="46237"/>
                    <a:pt x="90654" y="46278"/>
                    <a:pt x="90596" y="46278"/>
                  </a:cubicBezTo>
                  <a:cubicBezTo>
                    <a:pt x="90514" y="46278"/>
                    <a:pt x="90465" y="46197"/>
                    <a:pt x="90417" y="46003"/>
                  </a:cubicBezTo>
                  <a:cubicBezTo>
                    <a:pt x="90334" y="45754"/>
                    <a:pt x="90251" y="45671"/>
                    <a:pt x="90002" y="45671"/>
                  </a:cubicBezTo>
                  <a:cubicBezTo>
                    <a:pt x="89671" y="45671"/>
                    <a:pt x="89754" y="45589"/>
                    <a:pt x="90251" y="45257"/>
                  </a:cubicBezTo>
                  <a:cubicBezTo>
                    <a:pt x="90500" y="45091"/>
                    <a:pt x="90582" y="45091"/>
                    <a:pt x="90500" y="44843"/>
                  </a:cubicBezTo>
                  <a:cubicBezTo>
                    <a:pt x="90500" y="44721"/>
                    <a:pt x="90544" y="44644"/>
                    <a:pt x="90568" y="44644"/>
                  </a:cubicBezTo>
                  <a:close/>
                  <a:moveTo>
                    <a:pt x="77157" y="45671"/>
                  </a:moveTo>
                  <a:lnTo>
                    <a:pt x="77157" y="45671"/>
                  </a:lnTo>
                  <a:cubicBezTo>
                    <a:pt x="77240" y="45754"/>
                    <a:pt x="77157" y="45920"/>
                    <a:pt x="77074" y="46086"/>
                  </a:cubicBezTo>
                  <a:cubicBezTo>
                    <a:pt x="76991" y="46252"/>
                    <a:pt x="76825" y="46334"/>
                    <a:pt x="76825" y="46334"/>
                  </a:cubicBezTo>
                  <a:cubicBezTo>
                    <a:pt x="76742" y="46252"/>
                    <a:pt x="76825" y="46086"/>
                    <a:pt x="76908" y="45920"/>
                  </a:cubicBezTo>
                  <a:cubicBezTo>
                    <a:pt x="76991" y="45754"/>
                    <a:pt x="77157" y="45672"/>
                    <a:pt x="77157" y="45671"/>
                  </a:cubicBezTo>
                  <a:close/>
                  <a:moveTo>
                    <a:pt x="82685" y="45784"/>
                  </a:moveTo>
                  <a:cubicBezTo>
                    <a:pt x="82813" y="45784"/>
                    <a:pt x="82819" y="45976"/>
                    <a:pt x="82627" y="46169"/>
                  </a:cubicBezTo>
                  <a:cubicBezTo>
                    <a:pt x="82573" y="46329"/>
                    <a:pt x="82519" y="46421"/>
                    <a:pt x="82444" y="46421"/>
                  </a:cubicBezTo>
                  <a:cubicBezTo>
                    <a:pt x="82402" y="46421"/>
                    <a:pt x="82354" y="46393"/>
                    <a:pt x="82295" y="46334"/>
                  </a:cubicBezTo>
                  <a:cubicBezTo>
                    <a:pt x="82212" y="46169"/>
                    <a:pt x="82295" y="46003"/>
                    <a:pt x="82544" y="45837"/>
                  </a:cubicBezTo>
                  <a:cubicBezTo>
                    <a:pt x="82600" y="45800"/>
                    <a:pt x="82647" y="45784"/>
                    <a:pt x="82685" y="45784"/>
                  </a:cubicBezTo>
                  <a:close/>
                  <a:moveTo>
                    <a:pt x="85965" y="45338"/>
                  </a:moveTo>
                  <a:cubicBezTo>
                    <a:pt x="86002" y="45338"/>
                    <a:pt x="86024" y="45365"/>
                    <a:pt x="86024" y="45423"/>
                  </a:cubicBezTo>
                  <a:cubicBezTo>
                    <a:pt x="86024" y="45589"/>
                    <a:pt x="86024" y="45671"/>
                    <a:pt x="85859" y="45671"/>
                  </a:cubicBezTo>
                  <a:cubicBezTo>
                    <a:pt x="85693" y="45754"/>
                    <a:pt x="85610" y="45837"/>
                    <a:pt x="85693" y="46086"/>
                  </a:cubicBezTo>
                  <a:cubicBezTo>
                    <a:pt x="85822" y="46345"/>
                    <a:pt x="85750" y="46553"/>
                    <a:pt x="85593" y="46553"/>
                  </a:cubicBezTo>
                  <a:cubicBezTo>
                    <a:pt x="85549" y="46553"/>
                    <a:pt x="85499" y="46537"/>
                    <a:pt x="85444" y="46500"/>
                  </a:cubicBezTo>
                  <a:cubicBezTo>
                    <a:pt x="85361" y="46417"/>
                    <a:pt x="85361" y="46252"/>
                    <a:pt x="85444" y="46003"/>
                  </a:cubicBezTo>
                  <a:cubicBezTo>
                    <a:pt x="85571" y="45622"/>
                    <a:pt x="85844" y="45338"/>
                    <a:pt x="85965" y="45338"/>
                  </a:cubicBezTo>
                  <a:close/>
                  <a:moveTo>
                    <a:pt x="81396" y="46134"/>
                  </a:moveTo>
                  <a:cubicBezTo>
                    <a:pt x="81418" y="46134"/>
                    <a:pt x="81442" y="46144"/>
                    <a:pt x="81466" y="46169"/>
                  </a:cubicBezTo>
                  <a:cubicBezTo>
                    <a:pt x="81549" y="46169"/>
                    <a:pt x="81549" y="46334"/>
                    <a:pt x="81466" y="46417"/>
                  </a:cubicBezTo>
                  <a:cubicBezTo>
                    <a:pt x="81383" y="46583"/>
                    <a:pt x="81301" y="46583"/>
                    <a:pt x="81301" y="46583"/>
                  </a:cubicBezTo>
                  <a:cubicBezTo>
                    <a:pt x="81218" y="46500"/>
                    <a:pt x="81218" y="46417"/>
                    <a:pt x="81301" y="46252"/>
                  </a:cubicBezTo>
                  <a:cubicBezTo>
                    <a:pt x="81301" y="46193"/>
                    <a:pt x="81342" y="46134"/>
                    <a:pt x="81396" y="46134"/>
                  </a:cubicBezTo>
                  <a:close/>
                  <a:moveTo>
                    <a:pt x="88345" y="46252"/>
                  </a:moveTo>
                  <a:cubicBezTo>
                    <a:pt x="88345" y="46252"/>
                    <a:pt x="88345" y="46334"/>
                    <a:pt x="88262" y="46500"/>
                  </a:cubicBezTo>
                  <a:cubicBezTo>
                    <a:pt x="88203" y="46559"/>
                    <a:pt x="88145" y="46617"/>
                    <a:pt x="88115" y="46617"/>
                  </a:cubicBezTo>
                  <a:cubicBezTo>
                    <a:pt x="88103" y="46617"/>
                    <a:pt x="88096" y="46607"/>
                    <a:pt x="88096" y="46583"/>
                  </a:cubicBezTo>
                  <a:cubicBezTo>
                    <a:pt x="88013" y="46583"/>
                    <a:pt x="88013" y="46417"/>
                    <a:pt x="88179" y="46334"/>
                  </a:cubicBezTo>
                  <a:cubicBezTo>
                    <a:pt x="88262" y="46252"/>
                    <a:pt x="88345" y="46252"/>
                    <a:pt x="88345" y="46252"/>
                  </a:cubicBezTo>
                  <a:close/>
                  <a:moveTo>
                    <a:pt x="92903" y="45920"/>
                  </a:moveTo>
                  <a:cubicBezTo>
                    <a:pt x="92986" y="46003"/>
                    <a:pt x="92903" y="46086"/>
                    <a:pt x="92820" y="46169"/>
                  </a:cubicBezTo>
                  <a:cubicBezTo>
                    <a:pt x="92737" y="46334"/>
                    <a:pt x="92737" y="46417"/>
                    <a:pt x="92820" y="46417"/>
                  </a:cubicBezTo>
                  <a:cubicBezTo>
                    <a:pt x="92903" y="46417"/>
                    <a:pt x="92986" y="46500"/>
                    <a:pt x="92903" y="46583"/>
                  </a:cubicBezTo>
                  <a:cubicBezTo>
                    <a:pt x="92820" y="46666"/>
                    <a:pt x="92758" y="46707"/>
                    <a:pt x="92706" y="46707"/>
                  </a:cubicBezTo>
                  <a:cubicBezTo>
                    <a:pt x="92654" y="46707"/>
                    <a:pt x="92613" y="46666"/>
                    <a:pt x="92571" y="46583"/>
                  </a:cubicBezTo>
                  <a:cubicBezTo>
                    <a:pt x="92571" y="46559"/>
                    <a:pt x="92564" y="46549"/>
                    <a:pt x="92550" y="46549"/>
                  </a:cubicBezTo>
                  <a:cubicBezTo>
                    <a:pt x="92516" y="46549"/>
                    <a:pt x="92440" y="46607"/>
                    <a:pt x="92323" y="46666"/>
                  </a:cubicBezTo>
                  <a:cubicBezTo>
                    <a:pt x="92303" y="46686"/>
                    <a:pt x="92293" y="46696"/>
                    <a:pt x="92291" y="46696"/>
                  </a:cubicBezTo>
                  <a:cubicBezTo>
                    <a:pt x="92284" y="46696"/>
                    <a:pt x="92362" y="46588"/>
                    <a:pt x="92489" y="46334"/>
                  </a:cubicBezTo>
                  <a:cubicBezTo>
                    <a:pt x="92737" y="46086"/>
                    <a:pt x="92903" y="45920"/>
                    <a:pt x="92903" y="45920"/>
                  </a:cubicBezTo>
                  <a:close/>
                  <a:moveTo>
                    <a:pt x="88804" y="46089"/>
                  </a:moveTo>
                  <a:cubicBezTo>
                    <a:pt x="88870" y="46089"/>
                    <a:pt x="88872" y="46217"/>
                    <a:pt x="88759" y="46500"/>
                  </a:cubicBezTo>
                  <a:cubicBezTo>
                    <a:pt x="88666" y="46686"/>
                    <a:pt x="88625" y="46794"/>
                    <a:pt x="88593" y="46794"/>
                  </a:cubicBezTo>
                  <a:cubicBezTo>
                    <a:pt x="88567" y="46794"/>
                    <a:pt x="88547" y="46728"/>
                    <a:pt x="88511" y="46583"/>
                  </a:cubicBezTo>
                  <a:cubicBezTo>
                    <a:pt x="88511" y="46500"/>
                    <a:pt x="88593" y="46252"/>
                    <a:pt x="88676" y="46169"/>
                  </a:cubicBezTo>
                  <a:cubicBezTo>
                    <a:pt x="88729" y="46116"/>
                    <a:pt x="88773" y="46089"/>
                    <a:pt x="88804" y="46089"/>
                  </a:cubicBezTo>
                  <a:close/>
                  <a:moveTo>
                    <a:pt x="91660" y="45754"/>
                  </a:moveTo>
                  <a:cubicBezTo>
                    <a:pt x="91660" y="45754"/>
                    <a:pt x="91743" y="45837"/>
                    <a:pt x="91908" y="45920"/>
                  </a:cubicBezTo>
                  <a:cubicBezTo>
                    <a:pt x="91991" y="46003"/>
                    <a:pt x="91991" y="46169"/>
                    <a:pt x="91908" y="46169"/>
                  </a:cubicBezTo>
                  <a:cubicBezTo>
                    <a:pt x="91743" y="46169"/>
                    <a:pt x="91494" y="46417"/>
                    <a:pt x="91577" y="46583"/>
                  </a:cubicBezTo>
                  <a:cubicBezTo>
                    <a:pt x="91768" y="46710"/>
                    <a:pt x="91470" y="46886"/>
                    <a:pt x="91209" y="46886"/>
                  </a:cubicBezTo>
                  <a:cubicBezTo>
                    <a:pt x="91130" y="46886"/>
                    <a:pt x="91055" y="46870"/>
                    <a:pt x="90997" y="46832"/>
                  </a:cubicBezTo>
                  <a:cubicBezTo>
                    <a:pt x="90831" y="46749"/>
                    <a:pt x="90914" y="46666"/>
                    <a:pt x="91245" y="46252"/>
                  </a:cubicBezTo>
                  <a:cubicBezTo>
                    <a:pt x="91411" y="46003"/>
                    <a:pt x="91660" y="45754"/>
                    <a:pt x="91660" y="45754"/>
                  </a:cubicBezTo>
                  <a:close/>
                  <a:moveTo>
                    <a:pt x="89091" y="46666"/>
                  </a:moveTo>
                  <a:cubicBezTo>
                    <a:pt x="89091" y="46666"/>
                    <a:pt x="89091" y="46749"/>
                    <a:pt x="89008" y="46915"/>
                  </a:cubicBezTo>
                  <a:cubicBezTo>
                    <a:pt x="89008" y="46997"/>
                    <a:pt x="88925" y="47080"/>
                    <a:pt x="88842" y="47080"/>
                  </a:cubicBezTo>
                  <a:cubicBezTo>
                    <a:pt x="88842" y="46997"/>
                    <a:pt x="88842" y="46915"/>
                    <a:pt x="88925" y="46832"/>
                  </a:cubicBezTo>
                  <a:cubicBezTo>
                    <a:pt x="89008" y="46749"/>
                    <a:pt x="89091" y="46666"/>
                    <a:pt x="89091" y="46666"/>
                  </a:cubicBezTo>
                  <a:close/>
                  <a:moveTo>
                    <a:pt x="87599" y="46417"/>
                  </a:moveTo>
                  <a:cubicBezTo>
                    <a:pt x="87599" y="46500"/>
                    <a:pt x="87599" y="46583"/>
                    <a:pt x="87516" y="46666"/>
                  </a:cubicBezTo>
                  <a:cubicBezTo>
                    <a:pt x="87433" y="46832"/>
                    <a:pt x="87433" y="46832"/>
                    <a:pt x="87516" y="46832"/>
                  </a:cubicBezTo>
                  <a:cubicBezTo>
                    <a:pt x="87599" y="46832"/>
                    <a:pt x="87599" y="46915"/>
                    <a:pt x="87516" y="46997"/>
                  </a:cubicBezTo>
                  <a:cubicBezTo>
                    <a:pt x="87455" y="47058"/>
                    <a:pt x="87405" y="47084"/>
                    <a:pt x="87365" y="47084"/>
                  </a:cubicBezTo>
                  <a:cubicBezTo>
                    <a:pt x="87242" y="47084"/>
                    <a:pt x="87225" y="46834"/>
                    <a:pt x="87350" y="46583"/>
                  </a:cubicBezTo>
                  <a:cubicBezTo>
                    <a:pt x="87433" y="46500"/>
                    <a:pt x="87516" y="46417"/>
                    <a:pt x="87599" y="46417"/>
                  </a:cubicBezTo>
                  <a:close/>
                  <a:moveTo>
                    <a:pt x="90033" y="46770"/>
                  </a:moveTo>
                  <a:cubicBezTo>
                    <a:pt x="90064" y="46770"/>
                    <a:pt x="90085" y="46790"/>
                    <a:pt x="90085" y="46832"/>
                  </a:cubicBezTo>
                  <a:cubicBezTo>
                    <a:pt x="90002" y="46915"/>
                    <a:pt x="89919" y="47080"/>
                    <a:pt x="89754" y="47163"/>
                  </a:cubicBezTo>
                  <a:cubicBezTo>
                    <a:pt x="89616" y="47232"/>
                    <a:pt x="89522" y="47272"/>
                    <a:pt x="89476" y="47272"/>
                  </a:cubicBezTo>
                  <a:cubicBezTo>
                    <a:pt x="89410" y="47272"/>
                    <a:pt x="89442" y="47192"/>
                    <a:pt x="89588" y="46997"/>
                  </a:cubicBezTo>
                  <a:cubicBezTo>
                    <a:pt x="89685" y="46900"/>
                    <a:pt x="89754" y="46860"/>
                    <a:pt x="89777" y="46860"/>
                  </a:cubicBezTo>
                  <a:cubicBezTo>
                    <a:pt x="89794" y="46860"/>
                    <a:pt x="89788" y="46880"/>
                    <a:pt x="89754" y="46915"/>
                  </a:cubicBezTo>
                  <a:cubicBezTo>
                    <a:pt x="89754" y="46939"/>
                    <a:pt x="89761" y="46949"/>
                    <a:pt x="89773" y="46949"/>
                  </a:cubicBezTo>
                  <a:cubicBezTo>
                    <a:pt x="89802" y="46949"/>
                    <a:pt x="89861" y="46890"/>
                    <a:pt x="89919" y="46832"/>
                  </a:cubicBezTo>
                  <a:cubicBezTo>
                    <a:pt x="89961" y="46790"/>
                    <a:pt x="90002" y="46770"/>
                    <a:pt x="90033" y="46770"/>
                  </a:cubicBezTo>
                  <a:close/>
                  <a:moveTo>
                    <a:pt x="84760" y="46958"/>
                  </a:moveTo>
                  <a:cubicBezTo>
                    <a:pt x="84786" y="46958"/>
                    <a:pt x="84819" y="46975"/>
                    <a:pt x="84864" y="46997"/>
                  </a:cubicBezTo>
                  <a:cubicBezTo>
                    <a:pt x="84998" y="47065"/>
                    <a:pt x="85512" y="47186"/>
                    <a:pt x="85747" y="47186"/>
                  </a:cubicBezTo>
                  <a:cubicBezTo>
                    <a:pt x="85803" y="47186"/>
                    <a:pt x="85843" y="47179"/>
                    <a:pt x="85859" y="47163"/>
                  </a:cubicBezTo>
                  <a:cubicBezTo>
                    <a:pt x="85900" y="47142"/>
                    <a:pt x="85936" y="47132"/>
                    <a:pt x="85965" y="47132"/>
                  </a:cubicBezTo>
                  <a:cubicBezTo>
                    <a:pt x="86050" y="47132"/>
                    <a:pt x="86066" y="47225"/>
                    <a:pt x="85941" y="47412"/>
                  </a:cubicBezTo>
                  <a:cubicBezTo>
                    <a:pt x="85827" y="47755"/>
                    <a:pt x="85713" y="47940"/>
                    <a:pt x="85653" y="47940"/>
                  </a:cubicBezTo>
                  <a:cubicBezTo>
                    <a:pt x="85626" y="47940"/>
                    <a:pt x="85610" y="47903"/>
                    <a:pt x="85610" y="47826"/>
                  </a:cubicBezTo>
                  <a:cubicBezTo>
                    <a:pt x="85551" y="47768"/>
                    <a:pt x="85451" y="47709"/>
                    <a:pt x="85281" y="47709"/>
                  </a:cubicBezTo>
                  <a:cubicBezTo>
                    <a:pt x="85210" y="47709"/>
                    <a:pt x="85127" y="47719"/>
                    <a:pt x="85030" y="47743"/>
                  </a:cubicBezTo>
                  <a:cubicBezTo>
                    <a:pt x="84837" y="47808"/>
                    <a:pt x="84719" y="47847"/>
                    <a:pt x="84652" y="47847"/>
                  </a:cubicBezTo>
                  <a:cubicBezTo>
                    <a:pt x="84545" y="47847"/>
                    <a:pt x="84565" y="47749"/>
                    <a:pt x="84615" y="47495"/>
                  </a:cubicBezTo>
                  <a:cubicBezTo>
                    <a:pt x="84676" y="47074"/>
                    <a:pt x="84692" y="46958"/>
                    <a:pt x="84760" y="46958"/>
                  </a:cubicBezTo>
                  <a:close/>
                  <a:moveTo>
                    <a:pt x="75499" y="47495"/>
                  </a:moveTo>
                  <a:cubicBezTo>
                    <a:pt x="75831" y="47495"/>
                    <a:pt x="75914" y="47578"/>
                    <a:pt x="75748" y="47826"/>
                  </a:cubicBezTo>
                  <a:cubicBezTo>
                    <a:pt x="75673" y="47901"/>
                    <a:pt x="75549" y="47942"/>
                    <a:pt x="75441" y="47942"/>
                  </a:cubicBezTo>
                  <a:cubicBezTo>
                    <a:pt x="75310" y="47942"/>
                    <a:pt x="75205" y="47880"/>
                    <a:pt x="75251" y="47743"/>
                  </a:cubicBezTo>
                  <a:cubicBezTo>
                    <a:pt x="75251" y="47578"/>
                    <a:pt x="75334" y="47495"/>
                    <a:pt x="75499" y="47495"/>
                  </a:cubicBezTo>
                  <a:close/>
                  <a:moveTo>
                    <a:pt x="88956" y="47681"/>
                  </a:moveTo>
                  <a:cubicBezTo>
                    <a:pt x="88987" y="47681"/>
                    <a:pt x="89008" y="47702"/>
                    <a:pt x="89008" y="47743"/>
                  </a:cubicBezTo>
                  <a:cubicBezTo>
                    <a:pt x="89008" y="47909"/>
                    <a:pt x="89008" y="47992"/>
                    <a:pt x="89008" y="47992"/>
                  </a:cubicBezTo>
                  <a:cubicBezTo>
                    <a:pt x="88966" y="48033"/>
                    <a:pt x="88946" y="48054"/>
                    <a:pt x="88925" y="48054"/>
                  </a:cubicBezTo>
                  <a:cubicBezTo>
                    <a:pt x="88904" y="48054"/>
                    <a:pt x="88883" y="48033"/>
                    <a:pt x="88842" y="47992"/>
                  </a:cubicBezTo>
                  <a:cubicBezTo>
                    <a:pt x="88759" y="47909"/>
                    <a:pt x="88842" y="47826"/>
                    <a:pt x="88842" y="47743"/>
                  </a:cubicBezTo>
                  <a:cubicBezTo>
                    <a:pt x="88883" y="47702"/>
                    <a:pt x="88925" y="47681"/>
                    <a:pt x="88956" y="47681"/>
                  </a:cubicBezTo>
                  <a:close/>
                  <a:moveTo>
                    <a:pt x="73769" y="47792"/>
                  </a:moveTo>
                  <a:cubicBezTo>
                    <a:pt x="73793" y="47792"/>
                    <a:pt x="73818" y="47802"/>
                    <a:pt x="73842" y="47826"/>
                  </a:cubicBezTo>
                  <a:cubicBezTo>
                    <a:pt x="73842" y="47826"/>
                    <a:pt x="73759" y="47909"/>
                    <a:pt x="73676" y="47992"/>
                  </a:cubicBezTo>
                  <a:cubicBezTo>
                    <a:pt x="73593" y="48075"/>
                    <a:pt x="73510" y="48075"/>
                    <a:pt x="73427" y="48075"/>
                  </a:cubicBezTo>
                  <a:cubicBezTo>
                    <a:pt x="73427" y="48075"/>
                    <a:pt x="73427" y="47909"/>
                    <a:pt x="73593" y="47909"/>
                  </a:cubicBezTo>
                  <a:cubicBezTo>
                    <a:pt x="73652" y="47850"/>
                    <a:pt x="73710" y="47792"/>
                    <a:pt x="73769" y="47792"/>
                  </a:cubicBezTo>
                  <a:close/>
                  <a:moveTo>
                    <a:pt x="78796" y="47711"/>
                  </a:moveTo>
                  <a:cubicBezTo>
                    <a:pt x="78808" y="47711"/>
                    <a:pt x="78814" y="47721"/>
                    <a:pt x="78814" y="47743"/>
                  </a:cubicBezTo>
                  <a:cubicBezTo>
                    <a:pt x="78814" y="47826"/>
                    <a:pt x="78731" y="47992"/>
                    <a:pt x="78649" y="48075"/>
                  </a:cubicBezTo>
                  <a:cubicBezTo>
                    <a:pt x="78587" y="48230"/>
                    <a:pt x="78536" y="48292"/>
                    <a:pt x="78506" y="48292"/>
                  </a:cubicBezTo>
                  <a:cubicBezTo>
                    <a:pt x="78456" y="48292"/>
                    <a:pt x="78462" y="48117"/>
                    <a:pt x="78566" y="47909"/>
                  </a:cubicBezTo>
                  <a:cubicBezTo>
                    <a:pt x="78687" y="47788"/>
                    <a:pt x="78764" y="47711"/>
                    <a:pt x="78796" y="47711"/>
                  </a:cubicBezTo>
                  <a:close/>
                  <a:moveTo>
                    <a:pt x="76144" y="47946"/>
                  </a:moveTo>
                  <a:cubicBezTo>
                    <a:pt x="76236" y="47946"/>
                    <a:pt x="76218" y="48020"/>
                    <a:pt x="76162" y="48241"/>
                  </a:cubicBezTo>
                  <a:cubicBezTo>
                    <a:pt x="76121" y="48282"/>
                    <a:pt x="76079" y="48303"/>
                    <a:pt x="76038" y="48303"/>
                  </a:cubicBezTo>
                  <a:cubicBezTo>
                    <a:pt x="75997" y="48303"/>
                    <a:pt x="75955" y="48282"/>
                    <a:pt x="75914" y="48241"/>
                  </a:cubicBezTo>
                  <a:cubicBezTo>
                    <a:pt x="75748" y="48075"/>
                    <a:pt x="75748" y="48075"/>
                    <a:pt x="75914" y="47992"/>
                  </a:cubicBezTo>
                  <a:cubicBezTo>
                    <a:pt x="76024" y="47964"/>
                    <a:pt x="76098" y="47946"/>
                    <a:pt x="76144" y="47946"/>
                  </a:cubicBezTo>
                  <a:close/>
                  <a:moveTo>
                    <a:pt x="91559" y="47989"/>
                  </a:moveTo>
                  <a:cubicBezTo>
                    <a:pt x="91629" y="47989"/>
                    <a:pt x="91572" y="48080"/>
                    <a:pt x="91411" y="48241"/>
                  </a:cubicBezTo>
                  <a:cubicBezTo>
                    <a:pt x="91353" y="48299"/>
                    <a:pt x="91253" y="48358"/>
                    <a:pt x="91199" y="48358"/>
                  </a:cubicBezTo>
                  <a:cubicBezTo>
                    <a:pt x="91177" y="48358"/>
                    <a:pt x="91163" y="48348"/>
                    <a:pt x="91163" y="48323"/>
                  </a:cubicBezTo>
                  <a:cubicBezTo>
                    <a:pt x="91080" y="48323"/>
                    <a:pt x="91245" y="48241"/>
                    <a:pt x="91328" y="48075"/>
                  </a:cubicBezTo>
                  <a:cubicBezTo>
                    <a:pt x="91446" y="48016"/>
                    <a:pt x="91522" y="47989"/>
                    <a:pt x="91559" y="47989"/>
                  </a:cubicBezTo>
                  <a:close/>
                  <a:moveTo>
                    <a:pt x="92016" y="47777"/>
                  </a:moveTo>
                  <a:cubicBezTo>
                    <a:pt x="92052" y="47777"/>
                    <a:pt x="92074" y="47796"/>
                    <a:pt x="92074" y="47826"/>
                  </a:cubicBezTo>
                  <a:cubicBezTo>
                    <a:pt x="92074" y="47909"/>
                    <a:pt x="91991" y="48075"/>
                    <a:pt x="91826" y="48241"/>
                  </a:cubicBezTo>
                  <a:cubicBezTo>
                    <a:pt x="91765" y="48362"/>
                    <a:pt x="91660" y="48439"/>
                    <a:pt x="91608" y="48439"/>
                  </a:cubicBezTo>
                  <a:cubicBezTo>
                    <a:pt x="91589" y="48439"/>
                    <a:pt x="91577" y="48429"/>
                    <a:pt x="91577" y="48406"/>
                  </a:cubicBezTo>
                  <a:cubicBezTo>
                    <a:pt x="91494" y="48406"/>
                    <a:pt x="91577" y="48158"/>
                    <a:pt x="91743" y="47992"/>
                  </a:cubicBezTo>
                  <a:cubicBezTo>
                    <a:pt x="91848" y="47834"/>
                    <a:pt x="91953" y="47777"/>
                    <a:pt x="92016" y="47777"/>
                  </a:cubicBezTo>
                  <a:close/>
                  <a:moveTo>
                    <a:pt x="88357" y="48206"/>
                  </a:moveTo>
                  <a:cubicBezTo>
                    <a:pt x="88379" y="48206"/>
                    <a:pt x="88403" y="48216"/>
                    <a:pt x="88428" y="48241"/>
                  </a:cubicBezTo>
                  <a:cubicBezTo>
                    <a:pt x="88511" y="48323"/>
                    <a:pt x="88511" y="48406"/>
                    <a:pt x="88428" y="48406"/>
                  </a:cubicBezTo>
                  <a:cubicBezTo>
                    <a:pt x="88403" y="48431"/>
                    <a:pt x="88379" y="48441"/>
                    <a:pt x="88357" y="48441"/>
                  </a:cubicBezTo>
                  <a:cubicBezTo>
                    <a:pt x="88303" y="48441"/>
                    <a:pt x="88262" y="48382"/>
                    <a:pt x="88262" y="48323"/>
                  </a:cubicBezTo>
                  <a:cubicBezTo>
                    <a:pt x="88262" y="48265"/>
                    <a:pt x="88303" y="48206"/>
                    <a:pt x="88357" y="48206"/>
                  </a:cubicBezTo>
                  <a:close/>
                  <a:moveTo>
                    <a:pt x="89298" y="48510"/>
                  </a:moveTo>
                  <a:cubicBezTo>
                    <a:pt x="89319" y="48510"/>
                    <a:pt x="89339" y="48531"/>
                    <a:pt x="89339" y="48572"/>
                  </a:cubicBezTo>
                  <a:cubicBezTo>
                    <a:pt x="89339" y="48738"/>
                    <a:pt x="89422" y="48904"/>
                    <a:pt x="89505" y="48986"/>
                  </a:cubicBezTo>
                  <a:cubicBezTo>
                    <a:pt x="89588" y="49069"/>
                    <a:pt x="89588" y="49069"/>
                    <a:pt x="89256" y="49152"/>
                  </a:cubicBezTo>
                  <a:cubicBezTo>
                    <a:pt x="89153" y="49187"/>
                    <a:pt x="89079" y="49207"/>
                    <a:pt x="89039" y="49207"/>
                  </a:cubicBezTo>
                  <a:cubicBezTo>
                    <a:pt x="88982" y="49207"/>
                    <a:pt x="88994" y="49166"/>
                    <a:pt x="89091" y="49069"/>
                  </a:cubicBezTo>
                  <a:cubicBezTo>
                    <a:pt x="89174" y="48904"/>
                    <a:pt x="89256" y="48738"/>
                    <a:pt x="89256" y="48572"/>
                  </a:cubicBezTo>
                  <a:cubicBezTo>
                    <a:pt x="89256" y="48531"/>
                    <a:pt x="89277" y="48510"/>
                    <a:pt x="89298" y="48510"/>
                  </a:cubicBezTo>
                  <a:close/>
                  <a:moveTo>
                    <a:pt x="84384" y="49098"/>
                  </a:moveTo>
                  <a:cubicBezTo>
                    <a:pt x="84395" y="49098"/>
                    <a:pt x="84415" y="49118"/>
                    <a:pt x="84450" y="49152"/>
                  </a:cubicBezTo>
                  <a:cubicBezTo>
                    <a:pt x="84533" y="49152"/>
                    <a:pt x="84533" y="49235"/>
                    <a:pt x="84450" y="49318"/>
                  </a:cubicBezTo>
                  <a:cubicBezTo>
                    <a:pt x="84450" y="49318"/>
                    <a:pt x="84367" y="49318"/>
                    <a:pt x="84367" y="49235"/>
                  </a:cubicBezTo>
                  <a:cubicBezTo>
                    <a:pt x="84367" y="49138"/>
                    <a:pt x="84367" y="49098"/>
                    <a:pt x="84384" y="49098"/>
                  </a:cubicBezTo>
                  <a:close/>
                  <a:moveTo>
                    <a:pt x="90162" y="48975"/>
                  </a:moveTo>
                  <a:cubicBezTo>
                    <a:pt x="90197" y="48975"/>
                    <a:pt x="90136" y="49057"/>
                    <a:pt x="90002" y="49235"/>
                  </a:cubicBezTo>
                  <a:cubicBezTo>
                    <a:pt x="89919" y="49401"/>
                    <a:pt x="89754" y="49401"/>
                    <a:pt x="89671" y="49401"/>
                  </a:cubicBezTo>
                  <a:cubicBezTo>
                    <a:pt x="89505" y="49235"/>
                    <a:pt x="89505" y="49235"/>
                    <a:pt x="89837" y="49152"/>
                  </a:cubicBezTo>
                  <a:cubicBezTo>
                    <a:pt x="90029" y="49037"/>
                    <a:pt x="90132" y="48975"/>
                    <a:pt x="90162" y="48975"/>
                  </a:cubicBezTo>
                  <a:close/>
                  <a:moveTo>
                    <a:pt x="86024" y="49069"/>
                  </a:moveTo>
                  <a:cubicBezTo>
                    <a:pt x="86107" y="49069"/>
                    <a:pt x="86024" y="49235"/>
                    <a:pt x="85941" y="49318"/>
                  </a:cubicBezTo>
                  <a:cubicBezTo>
                    <a:pt x="85883" y="49377"/>
                    <a:pt x="85824" y="49435"/>
                    <a:pt x="85795" y="49435"/>
                  </a:cubicBezTo>
                  <a:cubicBezTo>
                    <a:pt x="85783" y="49435"/>
                    <a:pt x="85776" y="49425"/>
                    <a:pt x="85776" y="49401"/>
                  </a:cubicBezTo>
                  <a:cubicBezTo>
                    <a:pt x="85693" y="49401"/>
                    <a:pt x="85776" y="49318"/>
                    <a:pt x="85859" y="49152"/>
                  </a:cubicBezTo>
                  <a:cubicBezTo>
                    <a:pt x="85941" y="49069"/>
                    <a:pt x="86024" y="49069"/>
                    <a:pt x="86024" y="49069"/>
                  </a:cubicBezTo>
                  <a:close/>
                  <a:moveTo>
                    <a:pt x="81301" y="49484"/>
                  </a:moveTo>
                  <a:lnTo>
                    <a:pt x="81301" y="49484"/>
                  </a:lnTo>
                  <a:cubicBezTo>
                    <a:pt x="81383" y="49567"/>
                    <a:pt x="81301" y="49649"/>
                    <a:pt x="81218" y="49732"/>
                  </a:cubicBezTo>
                  <a:cubicBezTo>
                    <a:pt x="81135" y="49815"/>
                    <a:pt x="81052" y="49898"/>
                    <a:pt x="81052" y="49898"/>
                  </a:cubicBezTo>
                  <a:cubicBezTo>
                    <a:pt x="80969" y="49815"/>
                    <a:pt x="81052" y="49732"/>
                    <a:pt x="81135" y="49649"/>
                  </a:cubicBezTo>
                  <a:cubicBezTo>
                    <a:pt x="81218" y="49484"/>
                    <a:pt x="81300" y="49484"/>
                    <a:pt x="81301" y="49484"/>
                  </a:cubicBezTo>
                  <a:close/>
                  <a:moveTo>
                    <a:pt x="90729" y="49362"/>
                  </a:moveTo>
                  <a:cubicBezTo>
                    <a:pt x="90804" y="49362"/>
                    <a:pt x="90893" y="49428"/>
                    <a:pt x="90997" y="49567"/>
                  </a:cubicBezTo>
                  <a:cubicBezTo>
                    <a:pt x="91055" y="49625"/>
                    <a:pt x="91114" y="49684"/>
                    <a:pt x="91173" y="49684"/>
                  </a:cubicBezTo>
                  <a:cubicBezTo>
                    <a:pt x="91197" y="49684"/>
                    <a:pt x="91221" y="49674"/>
                    <a:pt x="91245" y="49649"/>
                  </a:cubicBezTo>
                  <a:cubicBezTo>
                    <a:pt x="91280" y="49579"/>
                    <a:pt x="91301" y="49554"/>
                    <a:pt x="91312" y="49554"/>
                  </a:cubicBezTo>
                  <a:cubicBezTo>
                    <a:pt x="91328" y="49554"/>
                    <a:pt x="91328" y="49602"/>
                    <a:pt x="91328" y="49649"/>
                  </a:cubicBezTo>
                  <a:cubicBezTo>
                    <a:pt x="91328" y="49732"/>
                    <a:pt x="91245" y="49898"/>
                    <a:pt x="91080" y="49981"/>
                  </a:cubicBezTo>
                  <a:cubicBezTo>
                    <a:pt x="90958" y="50103"/>
                    <a:pt x="90836" y="50157"/>
                    <a:pt x="90735" y="50157"/>
                  </a:cubicBezTo>
                  <a:cubicBezTo>
                    <a:pt x="90561" y="50157"/>
                    <a:pt x="90447" y="49995"/>
                    <a:pt x="90500" y="49732"/>
                  </a:cubicBezTo>
                  <a:cubicBezTo>
                    <a:pt x="90548" y="49491"/>
                    <a:pt x="90624" y="49362"/>
                    <a:pt x="90729" y="49362"/>
                  </a:cubicBezTo>
                  <a:close/>
                  <a:moveTo>
                    <a:pt x="73675" y="50042"/>
                  </a:moveTo>
                  <a:cubicBezTo>
                    <a:pt x="73889" y="50042"/>
                    <a:pt x="73962" y="50177"/>
                    <a:pt x="73759" y="50312"/>
                  </a:cubicBezTo>
                  <a:cubicBezTo>
                    <a:pt x="73718" y="50354"/>
                    <a:pt x="73655" y="50375"/>
                    <a:pt x="73593" y="50375"/>
                  </a:cubicBezTo>
                  <a:cubicBezTo>
                    <a:pt x="73531" y="50375"/>
                    <a:pt x="73469" y="50354"/>
                    <a:pt x="73427" y="50312"/>
                  </a:cubicBezTo>
                  <a:cubicBezTo>
                    <a:pt x="73345" y="50147"/>
                    <a:pt x="73345" y="50147"/>
                    <a:pt x="73510" y="50064"/>
                  </a:cubicBezTo>
                  <a:cubicBezTo>
                    <a:pt x="73571" y="50049"/>
                    <a:pt x="73626" y="50042"/>
                    <a:pt x="73675" y="50042"/>
                  </a:cubicBezTo>
                  <a:close/>
                  <a:moveTo>
                    <a:pt x="89504" y="49936"/>
                  </a:moveTo>
                  <a:cubicBezTo>
                    <a:pt x="89520" y="49936"/>
                    <a:pt x="89495" y="50001"/>
                    <a:pt x="89422" y="50147"/>
                  </a:cubicBezTo>
                  <a:cubicBezTo>
                    <a:pt x="89422" y="50312"/>
                    <a:pt x="89256" y="50395"/>
                    <a:pt x="89174" y="50395"/>
                  </a:cubicBezTo>
                  <a:cubicBezTo>
                    <a:pt x="89158" y="50411"/>
                    <a:pt x="89148" y="50418"/>
                    <a:pt x="89143" y="50418"/>
                  </a:cubicBezTo>
                  <a:cubicBezTo>
                    <a:pt x="89122" y="50418"/>
                    <a:pt x="89189" y="50297"/>
                    <a:pt x="89256" y="50230"/>
                  </a:cubicBezTo>
                  <a:cubicBezTo>
                    <a:pt x="89396" y="50043"/>
                    <a:pt x="89483" y="49936"/>
                    <a:pt x="89504" y="49936"/>
                  </a:cubicBezTo>
                  <a:close/>
                  <a:moveTo>
                    <a:pt x="86853" y="50147"/>
                  </a:moveTo>
                  <a:cubicBezTo>
                    <a:pt x="86853" y="50230"/>
                    <a:pt x="86853" y="50312"/>
                    <a:pt x="86770" y="50395"/>
                  </a:cubicBezTo>
                  <a:cubicBezTo>
                    <a:pt x="86687" y="50478"/>
                    <a:pt x="86604" y="50561"/>
                    <a:pt x="86604" y="50561"/>
                  </a:cubicBezTo>
                  <a:cubicBezTo>
                    <a:pt x="86522" y="50478"/>
                    <a:pt x="86604" y="50395"/>
                    <a:pt x="86604" y="50312"/>
                  </a:cubicBezTo>
                  <a:cubicBezTo>
                    <a:pt x="86687" y="50147"/>
                    <a:pt x="86853" y="50147"/>
                    <a:pt x="86853" y="50147"/>
                  </a:cubicBezTo>
                  <a:close/>
                  <a:moveTo>
                    <a:pt x="81618" y="50163"/>
                  </a:moveTo>
                  <a:cubicBezTo>
                    <a:pt x="81702" y="50163"/>
                    <a:pt x="81669" y="50299"/>
                    <a:pt x="81549" y="50478"/>
                  </a:cubicBezTo>
                  <a:cubicBezTo>
                    <a:pt x="81383" y="50644"/>
                    <a:pt x="81301" y="50727"/>
                    <a:pt x="81218" y="50727"/>
                  </a:cubicBezTo>
                  <a:cubicBezTo>
                    <a:pt x="81135" y="50561"/>
                    <a:pt x="81218" y="50395"/>
                    <a:pt x="81466" y="50230"/>
                  </a:cubicBezTo>
                  <a:cubicBezTo>
                    <a:pt x="81536" y="50183"/>
                    <a:pt x="81586" y="50163"/>
                    <a:pt x="81618" y="50163"/>
                  </a:cubicBezTo>
                  <a:close/>
                  <a:moveTo>
                    <a:pt x="74572" y="50494"/>
                  </a:moveTo>
                  <a:cubicBezTo>
                    <a:pt x="74651" y="50494"/>
                    <a:pt x="74601" y="50630"/>
                    <a:pt x="74422" y="50810"/>
                  </a:cubicBezTo>
                  <a:cubicBezTo>
                    <a:pt x="74339" y="50975"/>
                    <a:pt x="74173" y="51058"/>
                    <a:pt x="74173" y="51058"/>
                  </a:cubicBezTo>
                  <a:cubicBezTo>
                    <a:pt x="74090" y="50975"/>
                    <a:pt x="74256" y="50644"/>
                    <a:pt x="74422" y="50561"/>
                  </a:cubicBezTo>
                  <a:cubicBezTo>
                    <a:pt x="74491" y="50515"/>
                    <a:pt x="74541" y="50494"/>
                    <a:pt x="74572" y="50494"/>
                  </a:cubicBezTo>
                  <a:close/>
                  <a:moveTo>
                    <a:pt x="87671" y="50719"/>
                  </a:moveTo>
                  <a:cubicBezTo>
                    <a:pt x="87755" y="50719"/>
                    <a:pt x="87689" y="50790"/>
                    <a:pt x="87433" y="50893"/>
                  </a:cubicBezTo>
                  <a:cubicBezTo>
                    <a:pt x="87267" y="51058"/>
                    <a:pt x="87102" y="51058"/>
                    <a:pt x="87102" y="51058"/>
                  </a:cubicBezTo>
                  <a:cubicBezTo>
                    <a:pt x="87102" y="50975"/>
                    <a:pt x="87185" y="50893"/>
                    <a:pt x="87350" y="50810"/>
                  </a:cubicBezTo>
                  <a:cubicBezTo>
                    <a:pt x="87509" y="50746"/>
                    <a:pt x="87619" y="50719"/>
                    <a:pt x="87671" y="50719"/>
                  </a:cubicBezTo>
                  <a:close/>
                  <a:moveTo>
                    <a:pt x="86770" y="50748"/>
                  </a:moveTo>
                  <a:cubicBezTo>
                    <a:pt x="86791" y="50748"/>
                    <a:pt x="86812" y="50768"/>
                    <a:pt x="86853" y="50810"/>
                  </a:cubicBezTo>
                  <a:cubicBezTo>
                    <a:pt x="86936" y="50810"/>
                    <a:pt x="86853" y="50975"/>
                    <a:pt x="86770" y="51058"/>
                  </a:cubicBezTo>
                  <a:cubicBezTo>
                    <a:pt x="86729" y="51100"/>
                    <a:pt x="86708" y="51120"/>
                    <a:pt x="86698" y="51120"/>
                  </a:cubicBezTo>
                  <a:cubicBezTo>
                    <a:pt x="86687" y="51120"/>
                    <a:pt x="86687" y="51100"/>
                    <a:pt x="86687" y="51058"/>
                  </a:cubicBezTo>
                  <a:cubicBezTo>
                    <a:pt x="86604" y="50975"/>
                    <a:pt x="86687" y="50810"/>
                    <a:pt x="86687" y="50810"/>
                  </a:cubicBezTo>
                  <a:cubicBezTo>
                    <a:pt x="86729" y="50768"/>
                    <a:pt x="86749" y="50748"/>
                    <a:pt x="86770" y="50748"/>
                  </a:cubicBezTo>
                  <a:close/>
                  <a:moveTo>
                    <a:pt x="90531" y="50632"/>
                  </a:moveTo>
                  <a:cubicBezTo>
                    <a:pt x="90582" y="50632"/>
                    <a:pt x="90582" y="50715"/>
                    <a:pt x="90582" y="50893"/>
                  </a:cubicBezTo>
                  <a:cubicBezTo>
                    <a:pt x="90500" y="51058"/>
                    <a:pt x="90500" y="51141"/>
                    <a:pt x="90417" y="51141"/>
                  </a:cubicBezTo>
                  <a:cubicBezTo>
                    <a:pt x="90417" y="51058"/>
                    <a:pt x="90251" y="51058"/>
                    <a:pt x="90168" y="51058"/>
                  </a:cubicBezTo>
                  <a:cubicBezTo>
                    <a:pt x="90085" y="51058"/>
                    <a:pt x="90085" y="50975"/>
                    <a:pt x="90251" y="50810"/>
                  </a:cubicBezTo>
                  <a:cubicBezTo>
                    <a:pt x="90405" y="50694"/>
                    <a:pt x="90487" y="50632"/>
                    <a:pt x="90531" y="50632"/>
                  </a:cubicBezTo>
                  <a:close/>
                  <a:moveTo>
                    <a:pt x="83170" y="51355"/>
                  </a:moveTo>
                  <a:cubicBezTo>
                    <a:pt x="83192" y="51355"/>
                    <a:pt x="83207" y="51366"/>
                    <a:pt x="83207" y="51390"/>
                  </a:cubicBezTo>
                  <a:cubicBezTo>
                    <a:pt x="83289" y="51473"/>
                    <a:pt x="83289" y="51556"/>
                    <a:pt x="83207" y="51638"/>
                  </a:cubicBezTo>
                  <a:cubicBezTo>
                    <a:pt x="83158" y="51735"/>
                    <a:pt x="83110" y="51776"/>
                    <a:pt x="83061" y="51776"/>
                  </a:cubicBezTo>
                  <a:cubicBezTo>
                    <a:pt x="83027" y="51776"/>
                    <a:pt x="82992" y="51756"/>
                    <a:pt x="82958" y="51721"/>
                  </a:cubicBezTo>
                  <a:cubicBezTo>
                    <a:pt x="82875" y="51721"/>
                    <a:pt x="82875" y="51556"/>
                    <a:pt x="82958" y="51473"/>
                  </a:cubicBezTo>
                  <a:cubicBezTo>
                    <a:pt x="83017" y="51414"/>
                    <a:pt x="83117" y="51355"/>
                    <a:pt x="83170" y="51355"/>
                  </a:cubicBezTo>
                  <a:close/>
                  <a:moveTo>
                    <a:pt x="87599" y="51473"/>
                  </a:moveTo>
                  <a:cubicBezTo>
                    <a:pt x="87599" y="51556"/>
                    <a:pt x="87599" y="51638"/>
                    <a:pt x="87516" y="51721"/>
                  </a:cubicBezTo>
                  <a:cubicBezTo>
                    <a:pt x="87433" y="51804"/>
                    <a:pt x="87350" y="51887"/>
                    <a:pt x="87267" y="51887"/>
                  </a:cubicBezTo>
                  <a:cubicBezTo>
                    <a:pt x="87267" y="51804"/>
                    <a:pt x="87267" y="51721"/>
                    <a:pt x="87350" y="51638"/>
                  </a:cubicBezTo>
                  <a:cubicBezTo>
                    <a:pt x="87433" y="51556"/>
                    <a:pt x="87516" y="51473"/>
                    <a:pt x="87599" y="51473"/>
                  </a:cubicBezTo>
                  <a:close/>
                  <a:moveTo>
                    <a:pt x="92539" y="51772"/>
                  </a:moveTo>
                  <a:cubicBezTo>
                    <a:pt x="92571" y="51772"/>
                    <a:pt x="92571" y="51849"/>
                    <a:pt x="92571" y="51970"/>
                  </a:cubicBezTo>
                  <a:cubicBezTo>
                    <a:pt x="92489" y="52136"/>
                    <a:pt x="92406" y="52301"/>
                    <a:pt x="92406" y="52301"/>
                  </a:cubicBezTo>
                  <a:cubicBezTo>
                    <a:pt x="92393" y="52308"/>
                    <a:pt x="92382" y="52311"/>
                    <a:pt x="92372" y="52311"/>
                  </a:cubicBezTo>
                  <a:cubicBezTo>
                    <a:pt x="92253" y="52311"/>
                    <a:pt x="92335" y="51881"/>
                    <a:pt x="92489" y="51804"/>
                  </a:cubicBezTo>
                  <a:cubicBezTo>
                    <a:pt x="92511" y="51782"/>
                    <a:pt x="92527" y="51772"/>
                    <a:pt x="92539" y="51772"/>
                  </a:cubicBezTo>
                  <a:close/>
                  <a:moveTo>
                    <a:pt x="76870" y="51866"/>
                  </a:moveTo>
                  <a:cubicBezTo>
                    <a:pt x="76908" y="51866"/>
                    <a:pt x="76908" y="51965"/>
                    <a:pt x="76908" y="52219"/>
                  </a:cubicBezTo>
                  <a:cubicBezTo>
                    <a:pt x="76908" y="52355"/>
                    <a:pt x="76908" y="52417"/>
                    <a:pt x="76881" y="52417"/>
                  </a:cubicBezTo>
                  <a:cubicBezTo>
                    <a:pt x="76858" y="52417"/>
                    <a:pt x="76817" y="52376"/>
                    <a:pt x="76742" y="52301"/>
                  </a:cubicBezTo>
                  <a:cubicBezTo>
                    <a:pt x="76660" y="52219"/>
                    <a:pt x="76660" y="52053"/>
                    <a:pt x="76742" y="51970"/>
                  </a:cubicBezTo>
                  <a:cubicBezTo>
                    <a:pt x="76807" y="51906"/>
                    <a:pt x="76846" y="51866"/>
                    <a:pt x="76870" y="51866"/>
                  </a:cubicBezTo>
                  <a:close/>
                  <a:moveTo>
                    <a:pt x="83242" y="52043"/>
                  </a:moveTo>
                  <a:cubicBezTo>
                    <a:pt x="83261" y="52043"/>
                    <a:pt x="83277" y="52046"/>
                    <a:pt x="83289" y="52053"/>
                  </a:cubicBezTo>
                  <a:cubicBezTo>
                    <a:pt x="83289" y="52136"/>
                    <a:pt x="83124" y="52219"/>
                    <a:pt x="82875" y="52384"/>
                  </a:cubicBezTo>
                  <a:cubicBezTo>
                    <a:pt x="82709" y="52467"/>
                    <a:pt x="82461" y="52550"/>
                    <a:pt x="82461" y="52550"/>
                  </a:cubicBezTo>
                  <a:cubicBezTo>
                    <a:pt x="82384" y="52473"/>
                    <a:pt x="83015" y="52043"/>
                    <a:pt x="83242" y="52043"/>
                  </a:cubicBezTo>
                  <a:close/>
                  <a:moveTo>
                    <a:pt x="84367" y="52799"/>
                  </a:moveTo>
                  <a:cubicBezTo>
                    <a:pt x="84450" y="52882"/>
                    <a:pt x="84450" y="52964"/>
                    <a:pt x="84367" y="52964"/>
                  </a:cubicBezTo>
                  <a:cubicBezTo>
                    <a:pt x="84343" y="52989"/>
                    <a:pt x="84318" y="52999"/>
                    <a:pt x="84296" y="52999"/>
                  </a:cubicBezTo>
                  <a:cubicBezTo>
                    <a:pt x="84243" y="52999"/>
                    <a:pt x="84201" y="52940"/>
                    <a:pt x="84201" y="52882"/>
                  </a:cubicBezTo>
                  <a:cubicBezTo>
                    <a:pt x="84201" y="52799"/>
                    <a:pt x="84284" y="52799"/>
                    <a:pt x="84367" y="52799"/>
                  </a:cubicBezTo>
                  <a:close/>
                  <a:moveTo>
                    <a:pt x="89461" y="53366"/>
                  </a:moveTo>
                  <a:cubicBezTo>
                    <a:pt x="89481" y="53366"/>
                    <a:pt x="89496" y="53370"/>
                    <a:pt x="89505" y="53379"/>
                  </a:cubicBezTo>
                  <a:cubicBezTo>
                    <a:pt x="89505" y="53379"/>
                    <a:pt x="89422" y="53462"/>
                    <a:pt x="89256" y="53627"/>
                  </a:cubicBezTo>
                  <a:cubicBezTo>
                    <a:pt x="89139" y="53686"/>
                    <a:pt x="89022" y="53745"/>
                    <a:pt x="88963" y="53745"/>
                  </a:cubicBezTo>
                  <a:cubicBezTo>
                    <a:pt x="88939" y="53745"/>
                    <a:pt x="88925" y="53735"/>
                    <a:pt x="88925" y="53710"/>
                  </a:cubicBezTo>
                  <a:cubicBezTo>
                    <a:pt x="88851" y="53636"/>
                    <a:pt x="89303" y="53366"/>
                    <a:pt x="89461" y="53366"/>
                  </a:cubicBezTo>
                  <a:close/>
                  <a:moveTo>
                    <a:pt x="90758" y="53676"/>
                  </a:moveTo>
                  <a:cubicBezTo>
                    <a:pt x="90782" y="53676"/>
                    <a:pt x="90807" y="53686"/>
                    <a:pt x="90831" y="53710"/>
                  </a:cubicBezTo>
                  <a:cubicBezTo>
                    <a:pt x="90831" y="53710"/>
                    <a:pt x="90831" y="53876"/>
                    <a:pt x="90748" y="53959"/>
                  </a:cubicBezTo>
                  <a:cubicBezTo>
                    <a:pt x="90690" y="54017"/>
                    <a:pt x="90631" y="54076"/>
                    <a:pt x="90602" y="54076"/>
                  </a:cubicBezTo>
                  <a:cubicBezTo>
                    <a:pt x="90590" y="54076"/>
                    <a:pt x="90582" y="54066"/>
                    <a:pt x="90582" y="54042"/>
                  </a:cubicBezTo>
                  <a:cubicBezTo>
                    <a:pt x="90500" y="54042"/>
                    <a:pt x="90500" y="53959"/>
                    <a:pt x="90582" y="53793"/>
                  </a:cubicBezTo>
                  <a:cubicBezTo>
                    <a:pt x="90641" y="53735"/>
                    <a:pt x="90700" y="53676"/>
                    <a:pt x="90758" y="53676"/>
                  </a:cubicBezTo>
                  <a:close/>
                  <a:moveTo>
                    <a:pt x="89379" y="54899"/>
                  </a:moveTo>
                  <a:cubicBezTo>
                    <a:pt x="89515" y="54899"/>
                    <a:pt x="89632" y="55075"/>
                    <a:pt x="89505" y="55202"/>
                  </a:cubicBezTo>
                  <a:cubicBezTo>
                    <a:pt x="89422" y="55285"/>
                    <a:pt x="89256" y="55451"/>
                    <a:pt x="89091" y="55533"/>
                  </a:cubicBezTo>
                  <a:cubicBezTo>
                    <a:pt x="89003" y="55592"/>
                    <a:pt x="88946" y="55620"/>
                    <a:pt x="88913" y="55620"/>
                  </a:cubicBezTo>
                  <a:cubicBezTo>
                    <a:pt x="88852" y="55620"/>
                    <a:pt x="88871" y="55528"/>
                    <a:pt x="88925" y="55368"/>
                  </a:cubicBezTo>
                  <a:cubicBezTo>
                    <a:pt x="89008" y="55202"/>
                    <a:pt x="89174" y="55036"/>
                    <a:pt x="89256" y="54953"/>
                  </a:cubicBezTo>
                  <a:cubicBezTo>
                    <a:pt x="89295" y="54915"/>
                    <a:pt x="89338" y="54899"/>
                    <a:pt x="89379" y="54899"/>
                  </a:cubicBezTo>
                  <a:close/>
                  <a:moveTo>
                    <a:pt x="31474" y="57074"/>
                  </a:moveTo>
                  <a:cubicBezTo>
                    <a:pt x="31486" y="57074"/>
                    <a:pt x="31493" y="57084"/>
                    <a:pt x="31493" y="57108"/>
                  </a:cubicBezTo>
                  <a:cubicBezTo>
                    <a:pt x="31576" y="57108"/>
                    <a:pt x="31493" y="57191"/>
                    <a:pt x="31410" y="57274"/>
                  </a:cubicBezTo>
                  <a:cubicBezTo>
                    <a:pt x="31410" y="57395"/>
                    <a:pt x="31366" y="57472"/>
                    <a:pt x="31310" y="57472"/>
                  </a:cubicBezTo>
                  <a:cubicBezTo>
                    <a:pt x="31289" y="57472"/>
                    <a:pt x="31267" y="57462"/>
                    <a:pt x="31245" y="57440"/>
                  </a:cubicBezTo>
                  <a:cubicBezTo>
                    <a:pt x="31245" y="57440"/>
                    <a:pt x="31245" y="57274"/>
                    <a:pt x="31327" y="57191"/>
                  </a:cubicBezTo>
                  <a:cubicBezTo>
                    <a:pt x="31386" y="57132"/>
                    <a:pt x="31445" y="57074"/>
                    <a:pt x="31474" y="57074"/>
                  </a:cubicBezTo>
                  <a:close/>
                  <a:moveTo>
                    <a:pt x="16778" y="57953"/>
                  </a:moveTo>
                  <a:cubicBezTo>
                    <a:pt x="16888" y="57953"/>
                    <a:pt x="16838" y="58089"/>
                    <a:pt x="16659" y="58268"/>
                  </a:cubicBezTo>
                  <a:cubicBezTo>
                    <a:pt x="16548" y="58268"/>
                    <a:pt x="16475" y="58305"/>
                    <a:pt x="16413" y="58305"/>
                  </a:cubicBezTo>
                  <a:cubicBezTo>
                    <a:pt x="16382" y="58305"/>
                    <a:pt x="16355" y="58296"/>
                    <a:pt x="16327" y="58268"/>
                  </a:cubicBezTo>
                  <a:cubicBezTo>
                    <a:pt x="16327" y="58268"/>
                    <a:pt x="16410" y="58185"/>
                    <a:pt x="16576" y="58020"/>
                  </a:cubicBezTo>
                  <a:cubicBezTo>
                    <a:pt x="16668" y="57973"/>
                    <a:pt x="16735" y="57953"/>
                    <a:pt x="16778" y="57953"/>
                  </a:cubicBezTo>
                  <a:close/>
                  <a:moveTo>
                    <a:pt x="80720" y="58351"/>
                  </a:moveTo>
                  <a:cubicBezTo>
                    <a:pt x="80886" y="58434"/>
                    <a:pt x="80969" y="58848"/>
                    <a:pt x="80803" y="59097"/>
                  </a:cubicBezTo>
                  <a:cubicBezTo>
                    <a:pt x="80760" y="59140"/>
                    <a:pt x="80718" y="59161"/>
                    <a:pt x="80675" y="59161"/>
                  </a:cubicBezTo>
                  <a:cubicBezTo>
                    <a:pt x="80552" y="59161"/>
                    <a:pt x="80429" y="58990"/>
                    <a:pt x="80306" y="58683"/>
                  </a:cubicBezTo>
                  <a:cubicBezTo>
                    <a:pt x="80223" y="58517"/>
                    <a:pt x="80555" y="58351"/>
                    <a:pt x="80720" y="58351"/>
                  </a:cubicBezTo>
                  <a:close/>
                  <a:moveTo>
                    <a:pt x="86888" y="59585"/>
                  </a:moveTo>
                  <a:cubicBezTo>
                    <a:pt x="87018" y="59585"/>
                    <a:pt x="87006" y="60015"/>
                    <a:pt x="86853" y="60092"/>
                  </a:cubicBezTo>
                  <a:cubicBezTo>
                    <a:pt x="86837" y="60107"/>
                    <a:pt x="86821" y="60114"/>
                    <a:pt x="86806" y="60114"/>
                  </a:cubicBezTo>
                  <a:cubicBezTo>
                    <a:pt x="86742" y="60114"/>
                    <a:pt x="86687" y="59993"/>
                    <a:pt x="86687" y="59926"/>
                  </a:cubicBezTo>
                  <a:cubicBezTo>
                    <a:pt x="86687" y="59760"/>
                    <a:pt x="86687" y="59677"/>
                    <a:pt x="86853" y="59594"/>
                  </a:cubicBezTo>
                  <a:cubicBezTo>
                    <a:pt x="86866" y="59588"/>
                    <a:pt x="86877" y="59585"/>
                    <a:pt x="86888" y="59585"/>
                  </a:cubicBezTo>
                  <a:close/>
                  <a:moveTo>
                    <a:pt x="55444" y="60837"/>
                  </a:moveTo>
                  <a:cubicBezTo>
                    <a:pt x="55444" y="60837"/>
                    <a:pt x="55361" y="60920"/>
                    <a:pt x="55278" y="61086"/>
                  </a:cubicBezTo>
                  <a:cubicBezTo>
                    <a:pt x="55195" y="61169"/>
                    <a:pt x="55112" y="61169"/>
                    <a:pt x="55112" y="61169"/>
                  </a:cubicBezTo>
                  <a:cubicBezTo>
                    <a:pt x="55029" y="61086"/>
                    <a:pt x="55112" y="61003"/>
                    <a:pt x="55195" y="60920"/>
                  </a:cubicBezTo>
                  <a:cubicBezTo>
                    <a:pt x="55278" y="60837"/>
                    <a:pt x="55444" y="60837"/>
                    <a:pt x="55444" y="60837"/>
                  </a:cubicBezTo>
                  <a:close/>
                  <a:moveTo>
                    <a:pt x="72941" y="73786"/>
                  </a:moveTo>
                  <a:cubicBezTo>
                    <a:pt x="72951" y="73786"/>
                    <a:pt x="72972" y="73807"/>
                    <a:pt x="73013" y="73849"/>
                  </a:cubicBezTo>
                  <a:cubicBezTo>
                    <a:pt x="73096" y="73849"/>
                    <a:pt x="73096" y="73931"/>
                    <a:pt x="73096" y="74014"/>
                  </a:cubicBezTo>
                  <a:cubicBezTo>
                    <a:pt x="73013" y="74014"/>
                    <a:pt x="72930" y="74014"/>
                    <a:pt x="72930" y="73849"/>
                  </a:cubicBezTo>
                  <a:cubicBezTo>
                    <a:pt x="72930" y="73807"/>
                    <a:pt x="72930" y="73786"/>
                    <a:pt x="72941" y="73786"/>
                  </a:cubicBezTo>
                  <a:close/>
                  <a:moveTo>
                    <a:pt x="84502" y="75527"/>
                  </a:moveTo>
                  <a:cubicBezTo>
                    <a:pt x="84533" y="75527"/>
                    <a:pt x="84574" y="75548"/>
                    <a:pt x="84615" y="75589"/>
                  </a:cubicBezTo>
                  <a:cubicBezTo>
                    <a:pt x="84615" y="75589"/>
                    <a:pt x="84698" y="75672"/>
                    <a:pt x="84615" y="75755"/>
                  </a:cubicBezTo>
                  <a:cubicBezTo>
                    <a:pt x="84533" y="75755"/>
                    <a:pt x="84450" y="75755"/>
                    <a:pt x="84450" y="75589"/>
                  </a:cubicBezTo>
                  <a:cubicBezTo>
                    <a:pt x="84450" y="75548"/>
                    <a:pt x="84470" y="75527"/>
                    <a:pt x="84502" y="75527"/>
                  </a:cubicBezTo>
                  <a:close/>
                  <a:moveTo>
                    <a:pt x="83816" y="76135"/>
                  </a:moveTo>
                  <a:cubicBezTo>
                    <a:pt x="83828" y="76135"/>
                    <a:pt x="83845" y="76145"/>
                    <a:pt x="83870" y="76169"/>
                  </a:cubicBezTo>
                  <a:cubicBezTo>
                    <a:pt x="83952" y="76252"/>
                    <a:pt x="83952" y="76335"/>
                    <a:pt x="83952" y="76335"/>
                  </a:cubicBezTo>
                  <a:cubicBezTo>
                    <a:pt x="83928" y="76359"/>
                    <a:pt x="83904" y="76369"/>
                    <a:pt x="83882" y="76369"/>
                  </a:cubicBezTo>
                  <a:cubicBezTo>
                    <a:pt x="83828" y="76369"/>
                    <a:pt x="83787" y="76311"/>
                    <a:pt x="83787" y="76252"/>
                  </a:cubicBezTo>
                  <a:cubicBezTo>
                    <a:pt x="83787" y="76193"/>
                    <a:pt x="83787" y="76135"/>
                    <a:pt x="83816" y="76135"/>
                  </a:cubicBezTo>
                  <a:close/>
                  <a:moveTo>
                    <a:pt x="23646" y="0"/>
                  </a:moveTo>
                  <a:cubicBezTo>
                    <a:pt x="23474" y="0"/>
                    <a:pt x="23194" y="71"/>
                    <a:pt x="23040" y="174"/>
                  </a:cubicBezTo>
                  <a:lnTo>
                    <a:pt x="22791" y="174"/>
                  </a:lnTo>
                  <a:cubicBezTo>
                    <a:pt x="22709" y="174"/>
                    <a:pt x="22626" y="422"/>
                    <a:pt x="22460" y="837"/>
                  </a:cubicBezTo>
                  <a:cubicBezTo>
                    <a:pt x="22377" y="1168"/>
                    <a:pt x="22211" y="1500"/>
                    <a:pt x="22128" y="1500"/>
                  </a:cubicBezTo>
                  <a:cubicBezTo>
                    <a:pt x="22128" y="1500"/>
                    <a:pt x="22128" y="1583"/>
                    <a:pt x="22211" y="1665"/>
                  </a:cubicBezTo>
                  <a:cubicBezTo>
                    <a:pt x="22460" y="1831"/>
                    <a:pt x="22128" y="2246"/>
                    <a:pt x="21880" y="2246"/>
                  </a:cubicBezTo>
                  <a:cubicBezTo>
                    <a:pt x="21831" y="2221"/>
                    <a:pt x="21790" y="2211"/>
                    <a:pt x="21753" y="2211"/>
                  </a:cubicBezTo>
                  <a:cubicBezTo>
                    <a:pt x="21665" y="2211"/>
                    <a:pt x="21607" y="2270"/>
                    <a:pt x="21548" y="2328"/>
                  </a:cubicBezTo>
                  <a:cubicBezTo>
                    <a:pt x="21484" y="2521"/>
                    <a:pt x="21171" y="2714"/>
                    <a:pt x="20995" y="2714"/>
                  </a:cubicBezTo>
                  <a:cubicBezTo>
                    <a:pt x="20944" y="2714"/>
                    <a:pt x="20904" y="2697"/>
                    <a:pt x="20885" y="2660"/>
                  </a:cubicBezTo>
                  <a:cubicBezTo>
                    <a:pt x="20861" y="2636"/>
                    <a:pt x="20823" y="2626"/>
                    <a:pt x="20776" y="2626"/>
                  </a:cubicBezTo>
                  <a:cubicBezTo>
                    <a:pt x="20664" y="2626"/>
                    <a:pt x="20505" y="2684"/>
                    <a:pt x="20388" y="2743"/>
                  </a:cubicBezTo>
                  <a:cubicBezTo>
                    <a:pt x="20305" y="2784"/>
                    <a:pt x="20222" y="2805"/>
                    <a:pt x="20150" y="2805"/>
                  </a:cubicBezTo>
                  <a:cubicBezTo>
                    <a:pt x="20077" y="2805"/>
                    <a:pt x="20015" y="2784"/>
                    <a:pt x="19974" y="2743"/>
                  </a:cubicBezTo>
                  <a:cubicBezTo>
                    <a:pt x="19891" y="2743"/>
                    <a:pt x="19725" y="2743"/>
                    <a:pt x="19642" y="2826"/>
                  </a:cubicBezTo>
                  <a:cubicBezTo>
                    <a:pt x="19618" y="2850"/>
                    <a:pt x="19587" y="2860"/>
                    <a:pt x="19554" y="2860"/>
                  </a:cubicBezTo>
                  <a:cubicBezTo>
                    <a:pt x="19476" y="2860"/>
                    <a:pt x="19394" y="2801"/>
                    <a:pt x="19394" y="2743"/>
                  </a:cubicBezTo>
                  <a:cubicBezTo>
                    <a:pt x="19394" y="2660"/>
                    <a:pt x="19373" y="2618"/>
                    <a:pt x="19331" y="2618"/>
                  </a:cubicBezTo>
                  <a:cubicBezTo>
                    <a:pt x="19290" y="2618"/>
                    <a:pt x="19228" y="2660"/>
                    <a:pt x="19145" y="2743"/>
                  </a:cubicBezTo>
                  <a:cubicBezTo>
                    <a:pt x="19062" y="2909"/>
                    <a:pt x="18979" y="3074"/>
                    <a:pt x="19062" y="3157"/>
                  </a:cubicBezTo>
                  <a:cubicBezTo>
                    <a:pt x="19145" y="3323"/>
                    <a:pt x="18482" y="3986"/>
                    <a:pt x="18150" y="4069"/>
                  </a:cubicBezTo>
                  <a:cubicBezTo>
                    <a:pt x="17653" y="4069"/>
                    <a:pt x="17570" y="4235"/>
                    <a:pt x="17487" y="4649"/>
                  </a:cubicBezTo>
                  <a:cubicBezTo>
                    <a:pt x="17432" y="4870"/>
                    <a:pt x="17414" y="4944"/>
                    <a:pt x="17359" y="4944"/>
                  </a:cubicBezTo>
                  <a:cubicBezTo>
                    <a:pt x="17331" y="4944"/>
                    <a:pt x="17294" y="4925"/>
                    <a:pt x="17239" y="4898"/>
                  </a:cubicBezTo>
                  <a:cubicBezTo>
                    <a:pt x="17223" y="4881"/>
                    <a:pt x="17207" y="4872"/>
                    <a:pt x="17187" y="4872"/>
                  </a:cubicBezTo>
                  <a:cubicBezTo>
                    <a:pt x="17105" y="4872"/>
                    <a:pt x="16961" y="5042"/>
                    <a:pt x="16493" y="5643"/>
                  </a:cubicBezTo>
                  <a:cubicBezTo>
                    <a:pt x="16161" y="6058"/>
                    <a:pt x="15830" y="6472"/>
                    <a:pt x="15830" y="6555"/>
                  </a:cubicBezTo>
                  <a:cubicBezTo>
                    <a:pt x="15830" y="6638"/>
                    <a:pt x="15664" y="6804"/>
                    <a:pt x="15581" y="6886"/>
                  </a:cubicBezTo>
                  <a:cubicBezTo>
                    <a:pt x="15416" y="6969"/>
                    <a:pt x="15250" y="7301"/>
                    <a:pt x="15084" y="7632"/>
                  </a:cubicBezTo>
                  <a:cubicBezTo>
                    <a:pt x="15001" y="7881"/>
                    <a:pt x="14753" y="8130"/>
                    <a:pt x="14753" y="8212"/>
                  </a:cubicBezTo>
                  <a:cubicBezTo>
                    <a:pt x="14670" y="8295"/>
                    <a:pt x="14587" y="8461"/>
                    <a:pt x="14587" y="8627"/>
                  </a:cubicBezTo>
                  <a:cubicBezTo>
                    <a:pt x="14587" y="8875"/>
                    <a:pt x="14504" y="9041"/>
                    <a:pt x="14255" y="9124"/>
                  </a:cubicBezTo>
                  <a:cubicBezTo>
                    <a:pt x="14007" y="9290"/>
                    <a:pt x="13758" y="9704"/>
                    <a:pt x="13841" y="9870"/>
                  </a:cubicBezTo>
                  <a:cubicBezTo>
                    <a:pt x="13924" y="9870"/>
                    <a:pt x="14007" y="9787"/>
                    <a:pt x="14007" y="9621"/>
                  </a:cubicBezTo>
                  <a:cubicBezTo>
                    <a:pt x="14055" y="9573"/>
                    <a:pt x="14102" y="9526"/>
                    <a:pt x="14134" y="9526"/>
                  </a:cubicBezTo>
                  <a:cubicBezTo>
                    <a:pt x="14158" y="9526"/>
                    <a:pt x="14172" y="9551"/>
                    <a:pt x="14172" y="9621"/>
                  </a:cubicBezTo>
                  <a:cubicBezTo>
                    <a:pt x="14090" y="9704"/>
                    <a:pt x="14007" y="9870"/>
                    <a:pt x="13924" y="9953"/>
                  </a:cubicBezTo>
                  <a:cubicBezTo>
                    <a:pt x="13758" y="10119"/>
                    <a:pt x="13592" y="10367"/>
                    <a:pt x="13592" y="10533"/>
                  </a:cubicBezTo>
                  <a:cubicBezTo>
                    <a:pt x="13509" y="10699"/>
                    <a:pt x="13344" y="11030"/>
                    <a:pt x="13095" y="11362"/>
                  </a:cubicBezTo>
                  <a:cubicBezTo>
                    <a:pt x="12846" y="11610"/>
                    <a:pt x="12681" y="11942"/>
                    <a:pt x="12598" y="12108"/>
                  </a:cubicBezTo>
                  <a:cubicBezTo>
                    <a:pt x="12598" y="12273"/>
                    <a:pt x="12515" y="12439"/>
                    <a:pt x="12432" y="12522"/>
                  </a:cubicBezTo>
                  <a:cubicBezTo>
                    <a:pt x="12349" y="12522"/>
                    <a:pt x="12266" y="12853"/>
                    <a:pt x="12183" y="13185"/>
                  </a:cubicBezTo>
                  <a:cubicBezTo>
                    <a:pt x="12101" y="13516"/>
                    <a:pt x="11935" y="13848"/>
                    <a:pt x="11852" y="13931"/>
                  </a:cubicBezTo>
                  <a:cubicBezTo>
                    <a:pt x="11769" y="14014"/>
                    <a:pt x="11603" y="14262"/>
                    <a:pt x="11603" y="14428"/>
                  </a:cubicBezTo>
                  <a:cubicBezTo>
                    <a:pt x="11520" y="14677"/>
                    <a:pt x="11355" y="14842"/>
                    <a:pt x="11272" y="14925"/>
                  </a:cubicBezTo>
                  <a:cubicBezTo>
                    <a:pt x="11189" y="15008"/>
                    <a:pt x="11106" y="15257"/>
                    <a:pt x="11023" y="15505"/>
                  </a:cubicBezTo>
                  <a:cubicBezTo>
                    <a:pt x="11023" y="15671"/>
                    <a:pt x="10775" y="16085"/>
                    <a:pt x="10526" y="16334"/>
                  </a:cubicBezTo>
                  <a:cubicBezTo>
                    <a:pt x="9946" y="17163"/>
                    <a:pt x="9863" y="17494"/>
                    <a:pt x="9863" y="18406"/>
                  </a:cubicBezTo>
                  <a:cubicBezTo>
                    <a:pt x="9863" y="19483"/>
                    <a:pt x="9946" y="19566"/>
                    <a:pt x="10609" y="19566"/>
                  </a:cubicBezTo>
                  <a:cubicBezTo>
                    <a:pt x="11438" y="19566"/>
                    <a:pt x="11686" y="19732"/>
                    <a:pt x="11438" y="20229"/>
                  </a:cubicBezTo>
                  <a:cubicBezTo>
                    <a:pt x="11272" y="20478"/>
                    <a:pt x="11272" y="20644"/>
                    <a:pt x="11520" y="20892"/>
                  </a:cubicBezTo>
                  <a:cubicBezTo>
                    <a:pt x="11686" y="21058"/>
                    <a:pt x="11852" y="21224"/>
                    <a:pt x="11769" y="21307"/>
                  </a:cubicBezTo>
                  <a:cubicBezTo>
                    <a:pt x="11520" y="21555"/>
                    <a:pt x="11686" y="21887"/>
                    <a:pt x="12266" y="22633"/>
                  </a:cubicBezTo>
                  <a:cubicBezTo>
                    <a:pt x="12681" y="23130"/>
                    <a:pt x="13012" y="23544"/>
                    <a:pt x="13095" y="23710"/>
                  </a:cubicBezTo>
                  <a:cubicBezTo>
                    <a:pt x="13178" y="23876"/>
                    <a:pt x="13261" y="23959"/>
                    <a:pt x="13261" y="24041"/>
                  </a:cubicBezTo>
                  <a:cubicBezTo>
                    <a:pt x="13344" y="24124"/>
                    <a:pt x="12764" y="24704"/>
                    <a:pt x="12018" y="25450"/>
                  </a:cubicBezTo>
                  <a:cubicBezTo>
                    <a:pt x="11852" y="25616"/>
                    <a:pt x="11686" y="25616"/>
                    <a:pt x="11603" y="25616"/>
                  </a:cubicBezTo>
                  <a:cubicBezTo>
                    <a:pt x="11603" y="25595"/>
                    <a:pt x="11593" y="25585"/>
                    <a:pt x="11575" y="25585"/>
                  </a:cubicBezTo>
                  <a:cubicBezTo>
                    <a:pt x="11520" y="25585"/>
                    <a:pt x="11396" y="25678"/>
                    <a:pt x="11272" y="25865"/>
                  </a:cubicBezTo>
                  <a:cubicBezTo>
                    <a:pt x="11175" y="26059"/>
                    <a:pt x="11106" y="26139"/>
                    <a:pt x="11066" y="26139"/>
                  </a:cubicBezTo>
                  <a:cubicBezTo>
                    <a:pt x="11037" y="26139"/>
                    <a:pt x="11023" y="26099"/>
                    <a:pt x="11023" y="26030"/>
                  </a:cubicBezTo>
                  <a:cubicBezTo>
                    <a:pt x="10998" y="25953"/>
                    <a:pt x="10932" y="25916"/>
                    <a:pt x="10844" y="25916"/>
                  </a:cubicBezTo>
                  <a:cubicBezTo>
                    <a:pt x="10648" y="25916"/>
                    <a:pt x="10341" y="26101"/>
                    <a:pt x="10112" y="26445"/>
                  </a:cubicBezTo>
                  <a:cubicBezTo>
                    <a:pt x="10029" y="26610"/>
                    <a:pt x="9863" y="26693"/>
                    <a:pt x="9780" y="26693"/>
                  </a:cubicBezTo>
                  <a:cubicBezTo>
                    <a:pt x="9780" y="26671"/>
                    <a:pt x="9774" y="26661"/>
                    <a:pt x="9765" y="26661"/>
                  </a:cubicBezTo>
                  <a:cubicBezTo>
                    <a:pt x="9742" y="26661"/>
                    <a:pt x="9697" y="26738"/>
                    <a:pt x="9697" y="26859"/>
                  </a:cubicBezTo>
                  <a:cubicBezTo>
                    <a:pt x="9614" y="27108"/>
                    <a:pt x="9614" y="27108"/>
                    <a:pt x="9532" y="27108"/>
                  </a:cubicBezTo>
                  <a:cubicBezTo>
                    <a:pt x="9519" y="27089"/>
                    <a:pt x="9500" y="27080"/>
                    <a:pt x="9475" y="27080"/>
                  </a:cubicBezTo>
                  <a:cubicBezTo>
                    <a:pt x="9172" y="27080"/>
                    <a:pt x="7971" y="28457"/>
                    <a:pt x="6134" y="30754"/>
                  </a:cubicBezTo>
                  <a:cubicBezTo>
                    <a:pt x="5388" y="31832"/>
                    <a:pt x="4310" y="33572"/>
                    <a:pt x="4062" y="34235"/>
                  </a:cubicBezTo>
                  <a:cubicBezTo>
                    <a:pt x="3896" y="34566"/>
                    <a:pt x="3813" y="34815"/>
                    <a:pt x="3730" y="34981"/>
                  </a:cubicBezTo>
                  <a:cubicBezTo>
                    <a:pt x="3647" y="35064"/>
                    <a:pt x="3565" y="35229"/>
                    <a:pt x="3565" y="35229"/>
                  </a:cubicBezTo>
                  <a:cubicBezTo>
                    <a:pt x="3565" y="35312"/>
                    <a:pt x="3316" y="35727"/>
                    <a:pt x="3067" y="36141"/>
                  </a:cubicBezTo>
                  <a:cubicBezTo>
                    <a:pt x="2819" y="36638"/>
                    <a:pt x="2487" y="37384"/>
                    <a:pt x="2321" y="37881"/>
                  </a:cubicBezTo>
                  <a:cubicBezTo>
                    <a:pt x="2156" y="38379"/>
                    <a:pt x="1990" y="38793"/>
                    <a:pt x="1907" y="38876"/>
                  </a:cubicBezTo>
                  <a:cubicBezTo>
                    <a:pt x="1824" y="38959"/>
                    <a:pt x="1658" y="39456"/>
                    <a:pt x="1493" y="39787"/>
                  </a:cubicBezTo>
                  <a:cubicBezTo>
                    <a:pt x="1327" y="40202"/>
                    <a:pt x="1078" y="40699"/>
                    <a:pt x="913" y="40948"/>
                  </a:cubicBezTo>
                  <a:cubicBezTo>
                    <a:pt x="581" y="41279"/>
                    <a:pt x="84" y="42688"/>
                    <a:pt x="167" y="42771"/>
                  </a:cubicBezTo>
                  <a:cubicBezTo>
                    <a:pt x="250" y="42854"/>
                    <a:pt x="250" y="43020"/>
                    <a:pt x="167" y="43102"/>
                  </a:cubicBezTo>
                  <a:cubicBezTo>
                    <a:pt x="1" y="43600"/>
                    <a:pt x="747" y="45589"/>
                    <a:pt x="1327" y="46334"/>
                  </a:cubicBezTo>
                  <a:cubicBezTo>
                    <a:pt x="1658" y="46749"/>
                    <a:pt x="1907" y="47246"/>
                    <a:pt x="1907" y="47329"/>
                  </a:cubicBezTo>
                  <a:cubicBezTo>
                    <a:pt x="1824" y="47495"/>
                    <a:pt x="2073" y="47909"/>
                    <a:pt x="2404" y="48241"/>
                  </a:cubicBezTo>
                  <a:cubicBezTo>
                    <a:pt x="2736" y="48655"/>
                    <a:pt x="3399" y="49567"/>
                    <a:pt x="3979" y="50230"/>
                  </a:cubicBezTo>
                  <a:cubicBezTo>
                    <a:pt x="4476" y="50975"/>
                    <a:pt x="5885" y="52550"/>
                    <a:pt x="7045" y="53793"/>
                  </a:cubicBezTo>
                  <a:cubicBezTo>
                    <a:pt x="8206" y="55036"/>
                    <a:pt x="9532" y="56445"/>
                    <a:pt x="10029" y="56942"/>
                  </a:cubicBezTo>
                  <a:cubicBezTo>
                    <a:pt x="10493" y="57473"/>
                    <a:pt x="10798" y="57738"/>
                    <a:pt x="10986" y="57738"/>
                  </a:cubicBezTo>
                  <a:cubicBezTo>
                    <a:pt x="11033" y="57738"/>
                    <a:pt x="11073" y="57721"/>
                    <a:pt x="11106" y="57688"/>
                  </a:cubicBezTo>
                  <a:cubicBezTo>
                    <a:pt x="11175" y="57654"/>
                    <a:pt x="11215" y="57634"/>
                    <a:pt x="11233" y="57634"/>
                  </a:cubicBezTo>
                  <a:cubicBezTo>
                    <a:pt x="11258" y="57634"/>
                    <a:pt x="11238" y="57674"/>
                    <a:pt x="11189" y="57771"/>
                  </a:cubicBezTo>
                  <a:cubicBezTo>
                    <a:pt x="11030" y="58088"/>
                    <a:pt x="12616" y="59771"/>
                    <a:pt x="13044" y="59771"/>
                  </a:cubicBezTo>
                  <a:cubicBezTo>
                    <a:pt x="13064" y="59771"/>
                    <a:pt x="13081" y="59767"/>
                    <a:pt x="13095" y="59760"/>
                  </a:cubicBezTo>
                  <a:cubicBezTo>
                    <a:pt x="13170" y="59686"/>
                    <a:pt x="13211" y="59645"/>
                    <a:pt x="13226" y="59645"/>
                  </a:cubicBezTo>
                  <a:cubicBezTo>
                    <a:pt x="13244" y="59645"/>
                    <a:pt x="13224" y="59706"/>
                    <a:pt x="13178" y="59843"/>
                  </a:cubicBezTo>
                  <a:cubicBezTo>
                    <a:pt x="13012" y="60092"/>
                    <a:pt x="13509" y="60672"/>
                    <a:pt x="13841" y="60672"/>
                  </a:cubicBezTo>
                  <a:cubicBezTo>
                    <a:pt x="13847" y="60666"/>
                    <a:pt x="13855" y="60663"/>
                    <a:pt x="13865" y="60663"/>
                  </a:cubicBezTo>
                  <a:cubicBezTo>
                    <a:pt x="13986" y="60663"/>
                    <a:pt x="14375" y="61123"/>
                    <a:pt x="14835" y="61583"/>
                  </a:cubicBezTo>
                  <a:cubicBezTo>
                    <a:pt x="15414" y="62226"/>
                    <a:pt x="15693" y="62470"/>
                    <a:pt x="15944" y="62470"/>
                  </a:cubicBezTo>
                  <a:cubicBezTo>
                    <a:pt x="16017" y="62470"/>
                    <a:pt x="16087" y="62449"/>
                    <a:pt x="16161" y="62412"/>
                  </a:cubicBezTo>
                  <a:cubicBezTo>
                    <a:pt x="16252" y="62382"/>
                    <a:pt x="16321" y="62362"/>
                    <a:pt x="16364" y="62362"/>
                  </a:cubicBezTo>
                  <a:cubicBezTo>
                    <a:pt x="16437" y="62362"/>
                    <a:pt x="16432" y="62420"/>
                    <a:pt x="16327" y="62578"/>
                  </a:cubicBezTo>
                  <a:cubicBezTo>
                    <a:pt x="15996" y="62826"/>
                    <a:pt x="16161" y="63075"/>
                    <a:pt x="17653" y="64235"/>
                  </a:cubicBezTo>
                  <a:cubicBezTo>
                    <a:pt x="18979" y="65313"/>
                    <a:pt x="20471" y="66639"/>
                    <a:pt x="22460" y="68462"/>
                  </a:cubicBezTo>
                  <a:cubicBezTo>
                    <a:pt x="23371" y="69291"/>
                    <a:pt x="24200" y="70036"/>
                    <a:pt x="24366" y="70119"/>
                  </a:cubicBezTo>
                  <a:cubicBezTo>
                    <a:pt x="24449" y="70119"/>
                    <a:pt x="25278" y="70865"/>
                    <a:pt x="26189" y="71694"/>
                  </a:cubicBezTo>
                  <a:cubicBezTo>
                    <a:pt x="27101" y="72523"/>
                    <a:pt x="27930" y="73268"/>
                    <a:pt x="28095" y="73268"/>
                  </a:cubicBezTo>
                  <a:cubicBezTo>
                    <a:pt x="28261" y="73351"/>
                    <a:pt x="29338" y="74263"/>
                    <a:pt x="31493" y="76169"/>
                  </a:cubicBezTo>
                  <a:cubicBezTo>
                    <a:pt x="32488" y="77081"/>
                    <a:pt x="33151" y="77661"/>
                    <a:pt x="34642" y="78738"/>
                  </a:cubicBezTo>
                  <a:cubicBezTo>
                    <a:pt x="34974" y="78987"/>
                    <a:pt x="35554" y="79401"/>
                    <a:pt x="35968" y="79816"/>
                  </a:cubicBezTo>
                  <a:cubicBezTo>
                    <a:pt x="36383" y="80147"/>
                    <a:pt x="37046" y="80644"/>
                    <a:pt x="37460" y="80976"/>
                  </a:cubicBezTo>
                  <a:cubicBezTo>
                    <a:pt x="37874" y="81307"/>
                    <a:pt x="38537" y="81887"/>
                    <a:pt x="39035" y="82219"/>
                  </a:cubicBezTo>
                  <a:cubicBezTo>
                    <a:pt x="39449" y="82550"/>
                    <a:pt x="39946" y="82882"/>
                    <a:pt x="40112" y="82965"/>
                  </a:cubicBezTo>
                  <a:cubicBezTo>
                    <a:pt x="40195" y="82965"/>
                    <a:pt x="40609" y="83213"/>
                    <a:pt x="40941" y="83462"/>
                  </a:cubicBezTo>
                  <a:cubicBezTo>
                    <a:pt x="41272" y="83793"/>
                    <a:pt x="41770" y="84125"/>
                    <a:pt x="42018" y="84291"/>
                  </a:cubicBezTo>
                  <a:cubicBezTo>
                    <a:pt x="42267" y="84456"/>
                    <a:pt x="42764" y="84788"/>
                    <a:pt x="43096" y="85037"/>
                  </a:cubicBezTo>
                  <a:cubicBezTo>
                    <a:pt x="44007" y="85700"/>
                    <a:pt x="44836" y="86280"/>
                    <a:pt x="45830" y="86943"/>
                  </a:cubicBezTo>
                  <a:cubicBezTo>
                    <a:pt x="46328" y="87274"/>
                    <a:pt x="46991" y="87689"/>
                    <a:pt x="47322" y="87937"/>
                  </a:cubicBezTo>
                  <a:cubicBezTo>
                    <a:pt x="47985" y="88434"/>
                    <a:pt x="49477" y="89263"/>
                    <a:pt x="50057" y="89512"/>
                  </a:cubicBezTo>
                  <a:cubicBezTo>
                    <a:pt x="50306" y="89595"/>
                    <a:pt x="50637" y="89843"/>
                    <a:pt x="50803" y="90009"/>
                  </a:cubicBezTo>
                  <a:cubicBezTo>
                    <a:pt x="50969" y="90175"/>
                    <a:pt x="51383" y="90506"/>
                    <a:pt x="51714" y="90672"/>
                  </a:cubicBezTo>
                  <a:cubicBezTo>
                    <a:pt x="51963" y="90838"/>
                    <a:pt x="52626" y="91169"/>
                    <a:pt x="53040" y="91418"/>
                  </a:cubicBezTo>
                  <a:cubicBezTo>
                    <a:pt x="53455" y="91667"/>
                    <a:pt x="54201" y="92081"/>
                    <a:pt x="54698" y="92412"/>
                  </a:cubicBezTo>
                  <a:cubicBezTo>
                    <a:pt x="55444" y="92827"/>
                    <a:pt x="55692" y="93075"/>
                    <a:pt x="55692" y="93324"/>
                  </a:cubicBezTo>
                  <a:cubicBezTo>
                    <a:pt x="55739" y="93606"/>
                    <a:pt x="55813" y="93755"/>
                    <a:pt x="56005" y="93755"/>
                  </a:cubicBezTo>
                  <a:cubicBezTo>
                    <a:pt x="56151" y="93755"/>
                    <a:pt x="56365" y="93669"/>
                    <a:pt x="56687" y="93490"/>
                  </a:cubicBezTo>
                  <a:cubicBezTo>
                    <a:pt x="57184" y="93324"/>
                    <a:pt x="58427" y="92330"/>
                    <a:pt x="58593" y="91998"/>
                  </a:cubicBezTo>
                  <a:cubicBezTo>
                    <a:pt x="58676" y="91915"/>
                    <a:pt x="58842" y="91832"/>
                    <a:pt x="59007" y="91749"/>
                  </a:cubicBezTo>
                  <a:cubicBezTo>
                    <a:pt x="59173" y="91667"/>
                    <a:pt x="59339" y="91501"/>
                    <a:pt x="59505" y="91335"/>
                  </a:cubicBezTo>
                  <a:cubicBezTo>
                    <a:pt x="59587" y="91169"/>
                    <a:pt x="60002" y="90755"/>
                    <a:pt x="60416" y="90423"/>
                  </a:cubicBezTo>
                  <a:cubicBezTo>
                    <a:pt x="60831" y="90092"/>
                    <a:pt x="61576" y="89429"/>
                    <a:pt x="62157" y="88683"/>
                  </a:cubicBezTo>
                  <a:cubicBezTo>
                    <a:pt x="63068" y="87606"/>
                    <a:pt x="63151" y="87440"/>
                    <a:pt x="62902" y="87440"/>
                  </a:cubicBezTo>
                  <a:cubicBezTo>
                    <a:pt x="62737" y="87440"/>
                    <a:pt x="62737" y="87440"/>
                    <a:pt x="63151" y="87191"/>
                  </a:cubicBezTo>
                  <a:cubicBezTo>
                    <a:pt x="63400" y="87108"/>
                    <a:pt x="63483" y="86943"/>
                    <a:pt x="63483" y="86943"/>
                  </a:cubicBezTo>
                  <a:cubicBezTo>
                    <a:pt x="63400" y="86860"/>
                    <a:pt x="63814" y="86363"/>
                    <a:pt x="64394" y="85700"/>
                  </a:cubicBezTo>
                  <a:cubicBezTo>
                    <a:pt x="65554" y="84291"/>
                    <a:pt x="65389" y="84456"/>
                    <a:pt x="66632" y="82633"/>
                  </a:cubicBezTo>
                  <a:cubicBezTo>
                    <a:pt x="67461" y="81556"/>
                    <a:pt x="67792" y="80976"/>
                    <a:pt x="68041" y="80396"/>
                  </a:cubicBezTo>
                  <a:cubicBezTo>
                    <a:pt x="68206" y="79981"/>
                    <a:pt x="68372" y="79567"/>
                    <a:pt x="68455" y="79484"/>
                  </a:cubicBezTo>
                  <a:cubicBezTo>
                    <a:pt x="68538" y="79401"/>
                    <a:pt x="68621" y="79070"/>
                    <a:pt x="68704" y="78821"/>
                  </a:cubicBezTo>
                  <a:cubicBezTo>
                    <a:pt x="68869" y="78324"/>
                    <a:pt x="69947" y="76252"/>
                    <a:pt x="70113" y="76169"/>
                  </a:cubicBezTo>
                  <a:cubicBezTo>
                    <a:pt x="70113" y="76169"/>
                    <a:pt x="70361" y="76169"/>
                    <a:pt x="70527" y="76252"/>
                  </a:cubicBezTo>
                  <a:cubicBezTo>
                    <a:pt x="70610" y="76293"/>
                    <a:pt x="70713" y="76314"/>
                    <a:pt x="70817" y="76314"/>
                  </a:cubicBezTo>
                  <a:cubicBezTo>
                    <a:pt x="70921" y="76314"/>
                    <a:pt x="71024" y="76293"/>
                    <a:pt x="71107" y="76252"/>
                  </a:cubicBezTo>
                  <a:cubicBezTo>
                    <a:pt x="71190" y="76211"/>
                    <a:pt x="71273" y="76190"/>
                    <a:pt x="71345" y="76190"/>
                  </a:cubicBezTo>
                  <a:cubicBezTo>
                    <a:pt x="71418" y="76190"/>
                    <a:pt x="71480" y="76211"/>
                    <a:pt x="71521" y="76252"/>
                  </a:cubicBezTo>
                  <a:cubicBezTo>
                    <a:pt x="71521" y="76335"/>
                    <a:pt x="71604" y="76376"/>
                    <a:pt x="71729" y="76376"/>
                  </a:cubicBezTo>
                  <a:cubicBezTo>
                    <a:pt x="71853" y="76376"/>
                    <a:pt x="72019" y="76335"/>
                    <a:pt x="72184" y="76252"/>
                  </a:cubicBezTo>
                  <a:cubicBezTo>
                    <a:pt x="72492" y="76137"/>
                    <a:pt x="72728" y="76075"/>
                    <a:pt x="72885" y="76075"/>
                  </a:cubicBezTo>
                  <a:cubicBezTo>
                    <a:pt x="73066" y="76075"/>
                    <a:pt x="73140" y="76157"/>
                    <a:pt x="73096" y="76335"/>
                  </a:cubicBezTo>
                  <a:cubicBezTo>
                    <a:pt x="73013" y="76418"/>
                    <a:pt x="73096" y="76501"/>
                    <a:pt x="73427" y="76501"/>
                  </a:cubicBezTo>
                  <a:cubicBezTo>
                    <a:pt x="73676" y="76501"/>
                    <a:pt x="73925" y="76501"/>
                    <a:pt x="74090" y="76666"/>
                  </a:cubicBezTo>
                  <a:cubicBezTo>
                    <a:pt x="74132" y="76708"/>
                    <a:pt x="74194" y="76728"/>
                    <a:pt x="74256" y="76728"/>
                  </a:cubicBezTo>
                  <a:cubicBezTo>
                    <a:pt x="74318" y="76728"/>
                    <a:pt x="74381" y="76708"/>
                    <a:pt x="74422" y="76666"/>
                  </a:cubicBezTo>
                  <a:cubicBezTo>
                    <a:pt x="74491" y="76632"/>
                    <a:pt x="74545" y="76612"/>
                    <a:pt x="74585" y="76612"/>
                  </a:cubicBezTo>
                  <a:cubicBezTo>
                    <a:pt x="74642" y="76612"/>
                    <a:pt x="74671" y="76652"/>
                    <a:pt x="74671" y="76749"/>
                  </a:cubicBezTo>
                  <a:cubicBezTo>
                    <a:pt x="74671" y="76808"/>
                    <a:pt x="74795" y="76866"/>
                    <a:pt x="74926" y="76866"/>
                  </a:cubicBezTo>
                  <a:cubicBezTo>
                    <a:pt x="74981" y="76866"/>
                    <a:pt x="75036" y="76856"/>
                    <a:pt x="75085" y="76832"/>
                  </a:cubicBezTo>
                  <a:cubicBezTo>
                    <a:pt x="75334" y="76832"/>
                    <a:pt x="75499" y="76915"/>
                    <a:pt x="75582" y="77081"/>
                  </a:cubicBezTo>
                  <a:cubicBezTo>
                    <a:pt x="75582" y="77238"/>
                    <a:pt x="75616" y="77296"/>
                    <a:pt x="75682" y="77296"/>
                  </a:cubicBezTo>
                  <a:cubicBezTo>
                    <a:pt x="75721" y="77296"/>
                    <a:pt x="75770" y="77277"/>
                    <a:pt x="75831" y="77246"/>
                  </a:cubicBezTo>
                  <a:cubicBezTo>
                    <a:pt x="75855" y="77222"/>
                    <a:pt x="75886" y="77212"/>
                    <a:pt x="75923" y="77212"/>
                  </a:cubicBezTo>
                  <a:cubicBezTo>
                    <a:pt x="76011" y="77212"/>
                    <a:pt x="76128" y="77271"/>
                    <a:pt x="76245" y="77329"/>
                  </a:cubicBezTo>
                  <a:cubicBezTo>
                    <a:pt x="76348" y="77432"/>
                    <a:pt x="76450" y="77503"/>
                    <a:pt x="76513" y="77503"/>
                  </a:cubicBezTo>
                  <a:cubicBezTo>
                    <a:pt x="76553" y="77503"/>
                    <a:pt x="76577" y="77476"/>
                    <a:pt x="76577" y="77412"/>
                  </a:cubicBezTo>
                  <a:cubicBezTo>
                    <a:pt x="76601" y="77364"/>
                    <a:pt x="76703" y="77344"/>
                    <a:pt x="76842" y="77344"/>
                  </a:cubicBezTo>
                  <a:cubicBezTo>
                    <a:pt x="77178" y="77344"/>
                    <a:pt x="77727" y="77461"/>
                    <a:pt x="77903" y="77578"/>
                  </a:cubicBezTo>
                  <a:cubicBezTo>
                    <a:pt x="77986" y="77661"/>
                    <a:pt x="78234" y="77661"/>
                    <a:pt x="78483" y="77661"/>
                  </a:cubicBezTo>
                  <a:cubicBezTo>
                    <a:pt x="78572" y="77639"/>
                    <a:pt x="78643" y="77628"/>
                    <a:pt x="78696" y="77628"/>
                  </a:cubicBezTo>
                  <a:cubicBezTo>
                    <a:pt x="78841" y="77628"/>
                    <a:pt x="78853" y="77705"/>
                    <a:pt x="78731" y="77827"/>
                  </a:cubicBezTo>
                  <a:cubicBezTo>
                    <a:pt x="78638" y="78060"/>
                    <a:pt x="78650" y="78162"/>
                    <a:pt x="78767" y="78162"/>
                  </a:cubicBezTo>
                  <a:cubicBezTo>
                    <a:pt x="78858" y="78162"/>
                    <a:pt x="79012" y="78101"/>
                    <a:pt x="79229" y="77992"/>
                  </a:cubicBezTo>
                  <a:cubicBezTo>
                    <a:pt x="79404" y="77934"/>
                    <a:pt x="79539" y="77875"/>
                    <a:pt x="79602" y="77875"/>
                  </a:cubicBezTo>
                  <a:cubicBezTo>
                    <a:pt x="79629" y="77875"/>
                    <a:pt x="79643" y="77885"/>
                    <a:pt x="79643" y="77909"/>
                  </a:cubicBezTo>
                  <a:cubicBezTo>
                    <a:pt x="79643" y="77951"/>
                    <a:pt x="79664" y="77972"/>
                    <a:pt x="79695" y="77972"/>
                  </a:cubicBezTo>
                  <a:cubicBezTo>
                    <a:pt x="79726" y="77972"/>
                    <a:pt x="79767" y="77951"/>
                    <a:pt x="79809" y="77909"/>
                  </a:cubicBezTo>
                  <a:cubicBezTo>
                    <a:pt x="79850" y="77868"/>
                    <a:pt x="79892" y="77847"/>
                    <a:pt x="79933" y="77847"/>
                  </a:cubicBezTo>
                  <a:cubicBezTo>
                    <a:pt x="79975" y="77847"/>
                    <a:pt x="80016" y="77868"/>
                    <a:pt x="80057" y="77909"/>
                  </a:cubicBezTo>
                  <a:cubicBezTo>
                    <a:pt x="80105" y="77957"/>
                    <a:pt x="80208" y="78005"/>
                    <a:pt x="80367" y="78005"/>
                  </a:cubicBezTo>
                  <a:cubicBezTo>
                    <a:pt x="80483" y="78005"/>
                    <a:pt x="80628" y="77979"/>
                    <a:pt x="80803" y="77909"/>
                  </a:cubicBezTo>
                  <a:cubicBezTo>
                    <a:pt x="80969" y="77909"/>
                    <a:pt x="81052" y="77992"/>
                    <a:pt x="81052" y="78075"/>
                  </a:cubicBezTo>
                  <a:cubicBezTo>
                    <a:pt x="81110" y="78134"/>
                    <a:pt x="81169" y="78192"/>
                    <a:pt x="81257" y="78192"/>
                  </a:cubicBezTo>
                  <a:cubicBezTo>
                    <a:pt x="81293" y="78192"/>
                    <a:pt x="81335" y="78182"/>
                    <a:pt x="81383" y="78158"/>
                  </a:cubicBezTo>
                  <a:cubicBezTo>
                    <a:pt x="81632" y="78158"/>
                    <a:pt x="81715" y="78158"/>
                    <a:pt x="81632" y="78407"/>
                  </a:cubicBezTo>
                  <a:cubicBezTo>
                    <a:pt x="81588" y="78584"/>
                    <a:pt x="81591" y="78667"/>
                    <a:pt x="81642" y="78667"/>
                  </a:cubicBezTo>
                  <a:cubicBezTo>
                    <a:pt x="81686" y="78667"/>
                    <a:pt x="81765" y="78605"/>
                    <a:pt x="81881" y="78490"/>
                  </a:cubicBezTo>
                  <a:cubicBezTo>
                    <a:pt x="82046" y="78407"/>
                    <a:pt x="82212" y="78324"/>
                    <a:pt x="82295" y="78324"/>
                  </a:cubicBezTo>
                  <a:cubicBezTo>
                    <a:pt x="82319" y="78348"/>
                    <a:pt x="82344" y="78358"/>
                    <a:pt x="82370" y="78358"/>
                  </a:cubicBezTo>
                  <a:cubicBezTo>
                    <a:pt x="82434" y="78358"/>
                    <a:pt x="82509" y="78300"/>
                    <a:pt x="82627" y="78241"/>
                  </a:cubicBezTo>
                  <a:cubicBezTo>
                    <a:pt x="82748" y="78120"/>
                    <a:pt x="82825" y="78043"/>
                    <a:pt x="82890" y="78043"/>
                  </a:cubicBezTo>
                  <a:cubicBezTo>
                    <a:pt x="82914" y="78043"/>
                    <a:pt x="82936" y="78053"/>
                    <a:pt x="82958" y="78075"/>
                  </a:cubicBezTo>
                  <a:cubicBezTo>
                    <a:pt x="83041" y="78075"/>
                    <a:pt x="83207" y="77909"/>
                    <a:pt x="83621" y="77329"/>
                  </a:cubicBezTo>
                  <a:cubicBezTo>
                    <a:pt x="83952" y="76915"/>
                    <a:pt x="84367" y="76501"/>
                    <a:pt x="84450" y="76501"/>
                  </a:cubicBezTo>
                  <a:cubicBezTo>
                    <a:pt x="84533" y="76418"/>
                    <a:pt x="84781" y="76169"/>
                    <a:pt x="84947" y="75838"/>
                  </a:cubicBezTo>
                  <a:cubicBezTo>
                    <a:pt x="85091" y="75550"/>
                    <a:pt x="85297" y="75324"/>
                    <a:pt x="85349" y="75324"/>
                  </a:cubicBezTo>
                  <a:cubicBezTo>
                    <a:pt x="85357" y="75324"/>
                    <a:pt x="85361" y="75329"/>
                    <a:pt x="85361" y="75340"/>
                  </a:cubicBezTo>
                  <a:cubicBezTo>
                    <a:pt x="85365" y="75344"/>
                    <a:pt x="85371" y="75346"/>
                    <a:pt x="85377" y="75346"/>
                  </a:cubicBezTo>
                  <a:cubicBezTo>
                    <a:pt x="85513" y="75346"/>
                    <a:pt x="86190" y="74583"/>
                    <a:pt x="86190" y="74346"/>
                  </a:cubicBezTo>
                  <a:cubicBezTo>
                    <a:pt x="86190" y="74263"/>
                    <a:pt x="86273" y="74180"/>
                    <a:pt x="86356" y="74097"/>
                  </a:cubicBezTo>
                  <a:cubicBezTo>
                    <a:pt x="86522" y="74014"/>
                    <a:pt x="86853" y="73517"/>
                    <a:pt x="87185" y="73103"/>
                  </a:cubicBezTo>
                  <a:cubicBezTo>
                    <a:pt x="87765" y="72357"/>
                    <a:pt x="87848" y="72274"/>
                    <a:pt x="87930" y="71777"/>
                  </a:cubicBezTo>
                  <a:cubicBezTo>
                    <a:pt x="87930" y="71387"/>
                    <a:pt x="87930" y="71252"/>
                    <a:pt x="88051" y="71252"/>
                  </a:cubicBezTo>
                  <a:cubicBezTo>
                    <a:pt x="88084" y="71252"/>
                    <a:pt x="88126" y="71262"/>
                    <a:pt x="88179" y="71280"/>
                  </a:cubicBezTo>
                  <a:cubicBezTo>
                    <a:pt x="88428" y="71280"/>
                    <a:pt x="88842" y="70865"/>
                    <a:pt x="89008" y="70368"/>
                  </a:cubicBezTo>
                  <a:cubicBezTo>
                    <a:pt x="89008" y="70202"/>
                    <a:pt x="89256" y="69871"/>
                    <a:pt x="89505" y="69539"/>
                  </a:cubicBezTo>
                  <a:cubicBezTo>
                    <a:pt x="89837" y="69125"/>
                    <a:pt x="89837" y="69042"/>
                    <a:pt x="89671" y="68710"/>
                  </a:cubicBezTo>
                  <a:cubicBezTo>
                    <a:pt x="89588" y="68462"/>
                    <a:pt x="89588" y="68213"/>
                    <a:pt x="89588" y="68130"/>
                  </a:cubicBezTo>
                  <a:cubicBezTo>
                    <a:pt x="89671" y="68047"/>
                    <a:pt x="89671" y="67882"/>
                    <a:pt x="89588" y="67799"/>
                  </a:cubicBezTo>
                  <a:cubicBezTo>
                    <a:pt x="89505" y="67633"/>
                    <a:pt x="89588" y="67467"/>
                    <a:pt x="89671" y="67302"/>
                  </a:cubicBezTo>
                  <a:cubicBezTo>
                    <a:pt x="89843" y="67015"/>
                    <a:pt x="89896" y="66927"/>
                    <a:pt x="89830" y="66927"/>
                  </a:cubicBezTo>
                  <a:cubicBezTo>
                    <a:pt x="89801" y="66927"/>
                    <a:pt x="89748" y="66944"/>
                    <a:pt x="89671" y="66970"/>
                  </a:cubicBezTo>
                  <a:cubicBezTo>
                    <a:pt x="89616" y="67025"/>
                    <a:pt x="89570" y="67053"/>
                    <a:pt x="89533" y="67053"/>
                  </a:cubicBezTo>
                  <a:cubicBezTo>
                    <a:pt x="89459" y="67053"/>
                    <a:pt x="89422" y="66942"/>
                    <a:pt x="89422" y="66721"/>
                  </a:cubicBezTo>
                  <a:cubicBezTo>
                    <a:pt x="89359" y="66468"/>
                    <a:pt x="89344" y="66360"/>
                    <a:pt x="89267" y="66360"/>
                  </a:cubicBezTo>
                  <a:cubicBezTo>
                    <a:pt x="89243" y="66360"/>
                    <a:pt x="89213" y="66370"/>
                    <a:pt x="89174" y="66390"/>
                  </a:cubicBezTo>
                  <a:cubicBezTo>
                    <a:pt x="89142" y="66437"/>
                    <a:pt x="89107" y="66458"/>
                    <a:pt x="89072" y="66458"/>
                  </a:cubicBezTo>
                  <a:cubicBezTo>
                    <a:pt x="88925" y="66458"/>
                    <a:pt x="88775" y="66094"/>
                    <a:pt x="88842" y="65893"/>
                  </a:cubicBezTo>
                  <a:cubicBezTo>
                    <a:pt x="88925" y="65727"/>
                    <a:pt x="88925" y="65644"/>
                    <a:pt x="88842" y="65561"/>
                  </a:cubicBezTo>
                  <a:cubicBezTo>
                    <a:pt x="88759" y="65561"/>
                    <a:pt x="88676" y="65561"/>
                    <a:pt x="88676" y="65727"/>
                  </a:cubicBezTo>
                  <a:cubicBezTo>
                    <a:pt x="88642" y="65761"/>
                    <a:pt x="88608" y="65781"/>
                    <a:pt x="88579" y="65781"/>
                  </a:cubicBezTo>
                  <a:cubicBezTo>
                    <a:pt x="88539" y="65781"/>
                    <a:pt x="88511" y="65741"/>
                    <a:pt x="88511" y="65644"/>
                  </a:cubicBezTo>
                  <a:cubicBezTo>
                    <a:pt x="88428" y="65561"/>
                    <a:pt x="88511" y="65395"/>
                    <a:pt x="88676" y="65230"/>
                  </a:cubicBezTo>
                  <a:cubicBezTo>
                    <a:pt x="88925" y="64981"/>
                    <a:pt x="88842" y="64981"/>
                    <a:pt x="88593" y="64815"/>
                  </a:cubicBezTo>
                  <a:cubicBezTo>
                    <a:pt x="88345" y="64732"/>
                    <a:pt x="88262" y="64650"/>
                    <a:pt x="88345" y="64484"/>
                  </a:cubicBezTo>
                  <a:cubicBezTo>
                    <a:pt x="88403" y="64425"/>
                    <a:pt x="88338" y="64367"/>
                    <a:pt x="88177" y="64367"/>
                  </a:cubicBezTo>
                  <a:cubicBezTo>
                    <a:pt x="88110" y="64367"/>
                    <a:pt x="88028" y="64377"/>
                    <a:pt x="87930" y="64401"/>
                  </a:cubicBezTo>
                  <a:cubicBezTo>
                    <a:pt x="87878" y="64410"/>
                    <a:pt x="87823" y="64414"/>
                    <a:pt x="87766" y="64414"/>
                  </a:cubicBezTo>
                  <a:cubicBezTo>
                    <a:pt x="87286" y="64414"/>
                    <a:pt x="86705" y="64117"/>
                    <a:pt x="86853" y="63821"/>
                  </a:cubicBezTo>
                  <a:cubicBezTo>
                    <a:pt x="86936" y="63738"/>
                    <a:pt x="86853" y="63572"/>
                    <a:pt x="86604" y="63324"/>
                  </a:cubicBezTo>
                  <a:cubicBezTo>
                    <a:pt x="86356" y="63075"/>
                    <a:pt x="86190" y="62826"/>
                    <a:pt x="86190" y="62744"/>
                  </a:cubicBezTo>
                  <a:cubicBezTo>
                    <a:pt x="86190" y="62709"/>
                    <a:pt x="86176" y="62689"/>
                    <a:pt x="86147" y="62689"/>
                  </a:cubicBezTo>
                  <a:cubicBezTo>
                    <a:pt x="86107" y="62689"/>
                    <a:pt x="86039" y="62729"/>
                    <a:pt x="85941" y="62826"/>
                  </a:cubicBezTo>
                  <a:cubicBezTo>
                    <a:pt x="85846" y="62970"/>
                    <a:pt x="85689" y="63030"/>
                    <a:pt x="85519" y="63030"/>
                  </a:cubicBezTo>
                  <a:cubicBezTo>
                    <a:pt x="85099" y="63030"/>
                    <a:pt x="84604" y="62659"/>
                    <a:pt x="84781" y="62246"/>
                  </a:cubicBezTo>
                  <a:cubicBezTo>
                    <a:pt x="84903" y="62125"/>
                    <a:pt x="84979" y="62048"/>
                    <a:pt x="85045" y="62048"/>
                  </a:cubicBezTo>
                  <a:cubicBezTo>
                    <a:pt x="85068" y="62048"/>
                    <a:pt x="85091" y="62058"/>
                    <a:pt x="85113" y="62081"/>
                  </a:cubicBezTo>
                  <a:cubicBezTo>
                    <a:pt x="85120" y="62088"/>
                    <a:pt x="85129" y="62091"/>
                    <a:pt x="85139" y="62091"/>
                  </a:cubicBezTo>
                  <a:cubicBezTo>
                    <a:pt x="85253" y="62091"/>
                    <a:pt x="85563" y="61699"/>
                    <a:pt x="85941" y="61169"/>
                  </a:cubicBezTo>
                  <a:cubicBezTo>
                    <a:pt x="85941" y="61086"/>
                    <a:pt x="86024" y="61086"/>
                    <a:pt x="86107" y="61086"/>
                  </a:cubicBezTo>
                  <a:cubicBezTo>
                    <a:pt x="86129" y="61108"/>
                    <a:pt x="86146" y="61119"/>
                    <a:pt x="86158" y="61119"/>
                  </a:cubicBezTo>
                  <a:cubicBezTo>
                    <a:pt x="86190" y="61119"/>
                    <a:pt x="86190" y="61042"/>
                    <a:pt x="86190" y="60920"/>
                  </a:cubicBezTo>
                  <a:cubicBezTo>
                    <a:pt x="86190" y="60755"/>
                    <a:pt x="86190" y="60672"/>
                    <a:pt x="86687" y="60340"/>
                  </a:cubicBezTo>
                  <a:cubicBezTo>
                    <a:pt x="87267" y="59926"/>
                    <a:pt x="87350" y="59843"/>
                    <a:pt x="87267" y="59677"/>
                  </a:cubicBezTo>
                  <a:cubicBezTo>
                    <a:pt x="87185" y="59677"/>
                    <a:pt x="87185" y="59511"/>
                    <a:pt x="87267" y="59263"/>
                  </a:cubicBezTo>
                  <a:cubicBezTo>
                    <a:pt x="87320" y="59105"/>
                    <a:pt x="87373" y="59047"/>
                    <a:pt x="87446" y="59047"/>
                  </a:cubicBezTo>
                  <a:cubicBezTo>
                    <a:pt x="87489" y="59047"/>
                    <a:pt x="87538" y="59067"/>
                    <a:pt x="87599" y="59097"/>
                  </a:cubicBezTo>
                  <a:cubicBezTo>
                    <a:pt x="87765" y="59097"/>
                    <a:pt x="87930" y="59097"/>
                    <a:pt x="88013" y="59014"/>
                  </a:cubicBezTo>
                  <a:cubicBezTo>
                    <a:pt x="88096" y="58848"/>
                    <a:pt x="88262" y="58766"/>
                    <a:pt x="88262" y="58683"/>
                  </a:cubicBezTo>
                  <a:cubicBezTo>
                    <a:pt x="88428" y="58600"/>
                    <a:pt x="89091" y="57688"/>
                    <a:pt x="89008" y="57605"/>
                  </a:cubicBezTo>
                  <a:lnTo>
                    <a:pt x="89008" y="57605"/>
                  </a:lnTo>
                  <a:cubicBezTo>
                    <a:pt x="89008" y="57605"/>
                    <a:pt x="88842" y="57605"/>
                    <a:pt x="88759" y="57688"/>
                  </a:cubicBezTo>
                  <a:cubicBezTo>
                    <a:pt x="88701" y="57747"/>
                    <a:pt x="88642" y="57805"/>
                    <a:pt x="88583" y="57805"/>
                  </a:cubicBezTo>
                  <a:cubicBezTo>
                    <a:pt x="88559" y="57805"/>
                    <a:pt x="88535" y="57795"/>
                    <a:pt x="88511" y="57771"/>
                  </a:cubicBezTo>
                  <a:cubicBezTo>
                    <a:pt x="88511" y="57771"/>
                    <a:pt x="88511" y="57688"/>
                    <a:pt x="88676" y="57605"/>
                  </a:cubicBezTo>
                  <a:cubicBezTo>
                    <a:pt x="88842" y="57605"/>
                    <a:pt x="88842" y="57522"/>
                    <a:pt x="88842" y="57440"/>
                  </a:cubicBezTo>
                  <a:cubicBezTo>
                    <a:pt x="88759" y="57440"/>
                    <a:pt x="88842" y="57191"/>
                    <a:pt x="89008" y="57025"/>
                  </a:cubicBezTo>
                  <a:cubicBezTo>
                    <a:pt x="89174" y="56859"/>
                    <a:pt x="89339" y="56694"/>
                    <a:pt x="89339" y="56694"/>
                  </a:cubicBezTo>
                  <a:lnTo>
                    <a:pt x="89339" y="56694"/>
                  </a:lnTo>
                  <a:cubicBezTo>
                    <a:pt x="89422" y="56777"/>
                    <a:pt x="89339" y="56859"/>
                    <a:pt x="89256" y="57025"/>
                  </a:cubicBezTo>
                  <a:cubicBezTo>
                    <a:pt x="89091" y="57191"/>
                    <a:pt x="89091" y="57357"/>
                    <a:pt x="89174" y="57440"/>
                  </a:cubicBezTo>
                  <a:cubicBezTo>
                    <a:pt x="89196" y="57462"/>
                    <a:pt x="89212" y="57472"/>
                    <a:pt x="89224" y="57472"/>
                  </a:cubicBezTo>
                  <a:cubicBezTo>
                    <a:pt x="89256" y="57472"/>
                    <a:pt x="89256" y="57395"/>
                    <a:pt x="89256" y="57274"/>
                  </a:cubicBezTo>
                  <a:cubicBezTo>
                    <a:pt x="89339" y="57191"/>
                    <a:pt x="89339" y="57025"/>
                    <a:pt x="89422" y="56942"/>
                  </a:cubicBezTo>
                  <a:cubicBezTo>
                    <a:pt x="89505" y="56859"/>
                    <a:pt x="89505" y="56611"/>
                    <a:pt x="89505" y="56528"/>
                  </a:cubicBezTo>
                  <a:cubicBezTo>
                    <a:pt x="89422" y="56279"/>
                    <a:pt x="89505" y="56279"/>
                    <a:pt x="89671" y="56279"/>
                  </a:cubicBezTo>
                  <a:cubicBezTo>
                    <a:pt x="89837" y="56279"/>
                    <a:pt x="90085" y="56114"/>
                    <a:pt x="90417" y="55616"/>
                  </a:cubicBezTo>
                  <a:cubicBezTo>
                    <a:pt x="90665" y="55285"/>
                    <a:pt x="90831" y="55036"/>
                    <a:pt x="90831" y="55036"/>
                  </a:cubicBezTo>
                  <a:cubicBezTo>
                    <a:pt x="90748" y="55036"/>
                    <a:pt x="90831" y="54953"/>
                    <a:pt x="90997" y="54705"/>
                  </a:cubicBezTo>
                  <a:cubicBezTo>
                    <a:pt x="91086" y="54527"/>
                    <a:pt x="91151" y="54445"/>
                    <a:pt x="91179" y="54445"/>
                  </a:cubicBezTo>
                  <a:cubicBezTo>
                    <a:pt x="91204" y="54445"/>
                    <a:pt x="91201" y="54506"/>
                    <a:pt x="91163" y="54622"/>
                  </a:cubicBezTo>
                  <a:cubicBezTo>
                    <a:pt x="91107" y="54843"/>
                    <a:pt x="91126" y="54990"/>
                    <a:pt x="91193" y="54990"/>
                  </a:cubicBezTo>
                  <a:cubicBezTo>
                    <a:pt x="91227" y="54990"/>
                    <a:pt x="91273" y="54953"/>
                    <a:pt x="91328" y="54870"/>
                  </a:cubicBezTo>
                  <a:cubicBezTo>
                    <a:pt x="91478" y="54721"/>
                    <a:pt x="91492" y="54101"/>
                    <a:pt x="91373" y="54101"/>
                  </a:cubicBezTo>
                  <a:cubicBezTo>
                    <a:pt x="91359" y="54101"/>
                    <a:pt x="91345" y="54108"/>
                    <a:pt x="91328" y="54125"/>
                  </a:cubicBezTo>
                  <a:cubicBezTo>
                    <a:pt x="91204" y="54207"/>
                    <a:pt x="91038" y="54249"/>
                    <a:pt x="90935" y="54249"/>
                  </a:cubicBezTo>
                  <a:cubicBezTo>
                    <a:pt x="90831" y="54249"/>
                    <a:pt x="90790" y="54207"/>
                    <a:pt x="90914" y="54125"/>
                  </a:cubicBezTo>
                  <a:cubicBezTo>
                    <a:pt x="90997" y="54042"/>
                    <a:pt x="90997" y="53959"/>
                    <a:pt x="90997" y="53876"/>
                  </a:cubicBezTo>
                  <a:cubicBezTo>
                    <a:pt x="90997" y="53827"/>
                    <a:pt x="91061" y="53807"/>
                    <a:pt x="91153" y="53807"/>
                  </a:cubicBezTo>
                  <a:cubicBezTo>
                    <a:pt x="91377" y="53807"/>
                    <a:pt x="91767" y="53925"/>
                    <a:pt x="91826" y="54042"/>
                  </a:cubicBezTo>
                  <a:cubicBezTo>
                    <a:pt x="91826" y="54042"/>
                    <a:pt x="91991" y="53959"/>
                    <a:pt x="92074" y="53793"/>
                  </a:cubicBezTo>
                  <a:cubicBezTo>
                    <a:pt x="92225" y="53592"/>
                    <a:pt x="92254" y="53483"/>
                    <a:pt x="92198" y="53483"/>
                  </a:cubicBezTo>
                  <a:cubicBezTo>
                    <a:pt x="92162" y="53483"/>
                    <a:pt x="92089" y="53529"/>
                    <a:pt x="91991" y="53627"/>
                  </a:cubicBezTo>
                  <a:cubicBezTo>
                    <a:pt x="91908" y="53669"/>
                    <a:pt x="91846" y="53690"/>
                    <a:pt x="91805" y="53690"/>
                  </a:cubicBezTo>
                  <a:cubicBezTo>
                    <a:pt x="91763" y="53690"/>
                    <a:pt x="91743" y="53669"/>
                    <a:pt x="91743" y="53627"/>
                  </a:cubicBezTo>
                  <a:cubicBezTo>
                    <a:pt x="91743" y="53545"/>
                    <a:pt x="91908" y="53379"/>
                    <a:pt x="92323" y="53130"/>
                  </a:cubicBezTo>
                  <a:cubicBezTo>
                    <a:pt x="92737" y="52882"/>
                    <a:pt x="92903" y="52716"/>
                    <a:pt x="92986" y="52550"/>
                  </a:cubicBezTo>
                  <a:cubicBezTo>
                    <a:pt x="92986" y="52426"/>
                    <a:pt x="92986" y="52364"/>
                    <a:pt x="92965" y="52364"/>
                  </a:cubicBezTo>
                  <a:cubicBezTo>
                    <a:pt x="92944" y="52364"/>
                    <a:pt x="92903" y="52426"/>
                    <a:pt x="92820" y="52550"/>
                  </a:cubicBezTo>
                  <a:cubicBezTo>
                    <a:pt x="92715" y="52708"/>
                    <a:pt x="92643" y="52765"/>
                    <a:pt x="92605" y="52765"/>
                  </a:cubicBezTo>
                  <a:cubicBezTo>
                    <a:pt x="92583" y="52765"/>
                    <a:pt x="92571" y="52746"/>
                    <a:pt x="92571" y="52716"/>
                  </a:cubicBezTo>
                  <a:cubicBezTo>
                    <a:pt x="92571" y="52633"/>
                    <a:pt x="92571" y="52591"/>
                    <a:pt x="92561" y="52591"/>
                  </a:cubicBezTo>
                  <a:cubicBezTo>
                    <a:pt x="92551" y="52591"/>
                    <a:pt x="92530" y="52633"/>
                    <a:pt x="92489" y="52716"/>
                  </a:cubicBezTo>
                  <a:cubicBezTo>
                    <a:pt x="92406" y="52882"/>
                    <a:pt x="92240" y="52964"/>
                    <a:pt x="92074" y="53047"/>
                  </a:cubicBezTo>
                  <a:cubicBezTo>
                    <a:pt x="92030" y="53069"/>
                    <a:pt x="91991" y="53080"/>
                    <a:pt x="91962" y="53080"/>
                  </a:cubicBezTo>
                  <a:cubicBezTo>
                    <a:pt x="91882" y="53080"/>
                    <a:pt x="91870" y="53003"/>
                    <a:pt x="91991" y="52882"/>
                  </a:cubicBezTo>
                  <a:cubicBezTo>
                    <a:pt x="92157" y="52716"/>
                    <a:pt x="92323" y="52550"/>
                    <a:pt x="92406" y="52467"/>
                  </a:cubicBezTo>
                  <a:cubicBezTo>
                    <a:pt x="92571" y="52384"/>
                    <a:pt x="92654" y="52301"/>
                    <a:pt x="92654" y="52136"/>
                  </a:cubicBezTo>
                  <a:cubicBezTo>
                    <a:pt x="92654" y="52053"/>
                    <a:pt x="92737" y="51804"/>
                    <a:pt x="92820" y="51721"/>
                  </a:cubicBezTo>
                  <a:cubicBezTo>
                    <a:pt x="93037" y="51432"/>
                    <a:pt x="92938" y="50764"/>
                    <a:pt x="92744" y="50764"/>
                  </a:cubicBezTo>
                  <a:cubicBezTo>
                    <a:pt x="92716" y="50764"/>
                    <a:pt x="92686" y="50778"/>
                    <a:pt x="92654" y="50810"/>
                  </a:cubicBezTo>
                  <a:cubicBezTo>
                    <a:pt x="92636" y="50827"/>
                    <a:pt x="92620" y="50836"/>
                    <a:pt x="92604" y="50836"/>
                  </a:cubicBezTo>
                  <a:cubicBezTo>
                    <a:pt x="92475" y="50836"/>
                    <a:pt x="92432" y="50268"/>
                    <a:pt x="92654" y="49898"/>
                  </a:cubicBezTo>
                  <a:cubicBezTo>
                    <a:pt x="92722" y="49693"/>
                    <a:pt x="92735" y="49545"/>
                    <a:pt x="92691" y="49545"/>
                  </a:cubicBezTo>
                  <a:cubicBezTo>
                    <a:pt x="92681" y="49545"/>
                    <a:pt x="92669" y="49552"/>
                    <a:pt x="92654" y="49567"/>
                  </a:cubicBezTo>
                  <a:cubicBezTo>
                    <a:pt x="92571" y="49649"/>
                    <a:pt x="92489" y="49815"/>
                    <a:pt x="92406" y="49898"/>
                  </a:cubicBezTo>
                  <a:cubicBezTo>
                    <a:pt x="92406" y="50147"/>
                    <a:pt x="92323" y="50230"/>
                    <a:pt x="92074" y="50395"/>
                  </a:cubicBezTo>
                  <a:cubicBezTo>
                    <a:pt x="91826" y="50561"/>
                    <a:pt x="91743" y="50644"/>
                    <a:pt x="91743" y="50893"/>
                  </a:cubicBezTo>
                  <a:cubicBezTo>
                    <a:pt x="91682" y="51257"/>
                    <a:pt x="91755" y="51487"/>
                    <a:pt x="91895" y="51487"/>
                  </a:cubicBezTo>
                  <a:cubicBezTo>
                    <a:pt x="91947" y="51487"/>
                    <a:pt x="92008" y="51456"/>
                    <a:pt x="92074" y="51390"/>
                  </a:cubicBezTo>
                  <a:cubicBezTo>
                    <a:pt x="92116" y="51348"/>
                    <a:pt x="92136" y="51328"/>
                    <a:pt x="92147" y="51328"/>
                  </a:cubicBezTo>
                  <a:cubicBezTo>
                    <a:pt x="92157" y="51328"/>
                    <a:pt x="92157" y="51348"/>
                    <a:pt x="92157" y="51390"/>
                  </a:cubicBezTo>
                  <a:cubicBezTo>
                    <a:pt x="92157" y="51611"/>
                    <a:pt x="92047" y="51758"/>
                    <a:pt x="91924" y="51758"/>
                  </a:cubicBezTo>
                  <a:cubicBezTo>
                    <a:pt x="91862" y="51758"/>
                    <a:pt x="91798" y="51721"/>
                    <a:pt x="91743" y="51638"/>
                  </a:cubicBezTo>
                  <a:cubicBezTo>
                    <a:pt x="91684" y="51580"/>
                    <a:pt x="91625" y="51521"/>
                    <a:pt x="91567" y="51521"/>
                  </a:cubicBezTo>
                  <a:cubicBezTo>
                    <a:pt x="91543" y="51521"/>
                    <a:pt x="91518" y="51531"/>
                    <a:pt x="91494" y="51556"/>
                  </a:cubicBezTo>
                  <a:cubicBezTo>
                    <a:pt x="91411" y="51638"/>
                    <a:pt x="91411" y="51721"/>
                    <a:pt x="91411" y="51804"/>
                  </a:cubicBezTo>
                  <a:cubicBezTo>
                    <a:pt x="91411" y="51804"/>
                    <a:pt x="91494" y="51887"/>
                    <a:pt x="91494" y="52053"/>
                  </a:cubicBezTo>
                  <a:cubicBezTo>
                    <a:pt x="91494" y="52087"/>
                    <a:pt x="91522" y="52107"/>
                    <a:pt x="91568" y="52107"/>
                  </a:cubicBezTo>
                  <a:cubicBezTo>
                    <a:pt x="91631" y="52107"/>
                    <a:pt x="91728" y="52067"/>
                    <a:pt x="91826" y="51970"/>
                  </a:cubicBezTo>
                  <a:cubicBezTo>
                    <a:pt x="91908" y="51928"/>
                    <a:pt x="91971" y="51908"/>
                    <a:pt x="92012" y="51908"/>
                  </a:cubicBezTo>
                  <a:cubicBezTo>
                    <a:pt x="92053" y="51908"/>
                    <a:pt x="92074" y="51928"/>
                    <a:pt x="92074" y="51970"/>
                  </a:cubicBezTo>
                  <a:cubicBezTo>
                    <a:pt x="92139" y="52229"/>
                    <a:pt x="92001" y="52437"/>
                    <a:pt x="91859" y="52437"/>
                  </a:cubicBezTo>
                  <a:cubicBezTo>
                    <a:pt x="91819" y="52437"/>
                    <a:pt x="91779" y="52421"/>
                    <a:pt x="91743" y="52384"/>
                  </a:cubicBezTo>
                  <a:cubicBezTo>
                    <a:pt x="91701" y="52343"/>
                    <a:pt x="91618" y="52322"/>
                    <a:pt x="91525" y="52322"/>
                  </a:cubicBezTo>
                  <a:cubicBezTo>
                    <a:pt x="91432" y="52322"/>
                    <a:pt x="91328" y="52343"/>
                    <a:pt x="91245" y="52384"/>
                  </a:cubicBezTo>
                  <a:cubicBezTo>
                    <a:pt x="91171" y="52459"/>
                    <a:pt x="91113" y="52500"/>
                    <a:pt x="91065" y="52500"/>
                  </a:cubicBezTo>
                  <a:cubicBezTo>
                    <a:pt x="91005" y="52500"/>
                    <a:pt x="90960" y="52438"/>
                    <a:pt x="90914" y="52301"/>
                  </a:cubicBezTo>
                  <a:cubicBezTo>
                    <a:pt x="90878" y="52193"/>
                    <a:pt x="90857" y="52132"/>
                    <a:pt x="90832" y="52132"/>
                  </a:cubicBezTo>
                  <a:cubicBezTo>
                    <a:pt x="90799" y="52132"/>
                    <a:pt x="90759" y="52234"/>
                    <a:pt x="90665" y="52467"/>
                  </a:cubicBezTo>
                  <a:cubicBezTo>
                    <a:pt x="90610" y="52688"/>
                    <a:pt x="90555" y="52762"/>
                    <a:pt x="90500" y="52762"/>
                  </a:cubicBezTo>
                  <a:cubicBezTo>
                    <a:pt x="90472" y="52762"/>
                    <a:pt x="90444" y="52743"/>
                    <a:pt x="90417" y="52716"/>
                  </a:cubicBezTo>
                  <a:cubicBezTo>
                    <a:pt x="90386" y="52685"/>
                    <a:pt x="90356" y="52666"/>
                    <a:pt x="90322" y="52666"/>
                  </a:cubicBezTo>
                  <a:cubicBezTo>
                    <a:pt x="90262" y="52666"/>
                    <a:pt x="90190" y="52724"/>
                    <a:pt x="90085" y="52882"/>
                  </a:cubicBezTo>
                  <a:cubicBezTo>
                    <a:pt x="90040" y="53018"/>
                    <a:pt x="89994" y="53080"/>
                    <a:pt x="89962" y="53080"/>
                  </a:cubicBezTo>
                  <a:cubicBezTo>
                    <a:pt x="89936" y="53080"/>
                    <a:pt x="89919" y="53039"/>
                    <a:pt x="89919" y="52964"/>
                  </a:cubicBezTo>
                  <a:cubicBezTo>
                    <a:pt x="89919" y="52882"/>
                    <a:pt x="90002" y="52716"/>
                    <a:pt x="90085" y="52633"/>
                  </a:cubicBezTo>
                  <a:cubicBezTo>
                    <a:pt x="90168" y="52550"/>
                    <a:pt x="90168" y="52467"/>
                    <a:pt x="90085" y="52384"/>
                  </a:cubicBezTo>
                  <a:cubicBezTo>
                    <a:pt x="89933" y="52232"/>
                    <a:pt x="90688" y="51453"/>
                    <a:pt x="90941" y="51453"/>
                  </a:cubicBezTo>
                  <a:cubicBezTo>
                    <a:pt x="90964" y="51453"/>
                    <a:pt x="90983" y="51459"/>
                    <a:pt x="90997" y="51473"/>
                  </a:cubicBezTo>
                  <a:cubicBezTo>
                    <a:pt x="91081" y="51536"/>
                    <a:pt x="91155" y="51567"/>
                    <a:pt x="91217" y="51567"/>
                  </a:cubicBezTo>
                  <a:cubicBezTo>
                    <a:pt x="91397" y="51567"/>
                    <a:pt x="91473" y="51303"/>
                    <a:pt x="91411" y="50810"/>
                  </a:cubicBezTo>
                  <a:cubicBezTo>
                    <a:pt x="91411" y="50154"/>
                    <a:pt x="91475" y="49883"/>
                    <a:pt x="91772" y="49883"/>
                  </a:cubicBezTo>
                  <a:cubicBezTo>
                    <a:pt x="91813" y="49883"/>
                    <a:pt x="91858" y="49888"/>
                    <a:pt x="91908" y="49898"/>
                  </a:cubicBezTo>
                  <a:cubicBezTo>
                    <a:pt x="92074" y="49898"/>
                    <a:pt x="92157" y="49815"/>
                    <a:pt x="92240" y="49567"/>
                  </a:cubicBezTo>
                  <a:cubicBezTo>
                    <a:pt x="92364" y="49380"/>
                    <a:pt x="92395" y="49287"/>
                    <a:pt x="92438" y="49287"/>
                  </a:cubicBezTo>
                  <a:cubicBezTo>
                    <a:pt x="92452" y="49287"/>
                    <a:pt x="92468" y="49297"/>
                    <a:pt x="92489" y="49318"/>
                  </a:cubicBezTo>
                  <a:cubicBezTo>
                    <a:pt x="92489" y="49318"/>
                    <a:pt x="92571" y="49318"/>
                    <a:pt x="92654" y="49152"/>
                  </a:cubicBezTo>
                  <a:cubicBezTo>
                    <a:pt x="92713" y="49094"/>
                    <a:pt x="92771" y="49035"/>
                    <a:pt x="92801" y="49035"/>
                  </a:cubicBezTo>
                  <a:cubicBezTo>
                    <a:pt x="92813" y="49035"/>
                    <a:pt x="92820" y="49045"/>
                    <a:pt x="92820" y="49069"/>
                  </a:cubicBezTo>
                  <a:cubicBezTo>
                    <a:pt x="92903" y="49069"/>
                    <a:pt x="92986" y="49069"/>
                    <a:pt x="93069" y="48904"/>
                  </a:cubicBezTo>
                  <a:cubicBezTo>
                    <a:pt x="93136" y="48837"/>
                    <a:pt x="93094" y="48715"/>
                    <a:pt x="93032" y="48715"/>
                  </a:cubicBezTo>
                  <a:cubicBezTo>
                    <a:pt x="93017" y="48715"/>
                    <a:pt x="93002" y="48722"/>
                    <a:pt x="92986" y="48738"/>
                  </a:cubicBezTo>
                  <a:cubicBezTo>
                    <a:pt x="92737" y="48738"/>
                    <a:pt x="92986" y="48075"/>
                    <a:pt x="93152" y="47992"/>
                  </a:cubicBezTo>
                  <a:cubicBezTo>
                    <a:pt x="93234" y="47992"/>
                    <a:pt x="93317" y="47992"/>
                    <a:pt x="93234" y="47909"/>
                  </a:cubicBezTo>
                  <a:cubicBezTo>
                    <a:pt x="93207" y="47881"/>
                    <a:pt x="93179" y="47863"/>
                    <a:pt x="93148" y="47863"/>
                  </a:cubicBezTo>
                  <a:cubicBezTo>
                    <a:pt x="93087" y="47863"/>
                    <a:pt x="93013" y="47937"/>
                    <a:pt x="92903" y="48158"/>
                  </a:cubicBezTo>
                  <a:cubicBezTo>
                    <a:pt x="92660" y="48522"/>
                    <a:pt x="92418" y="48752"/>
                    <a:pt x="92337" y="48752"/>
                  </a:cubicBezTo>
                  <a:cubicBezTo>
                    <a:pt x="92308" y="48752"/>
                    <a:pt x="92301" y="48722"/>
                    <a:pt x="92323" y="48655"/>
                  </a:cubicBezTo>
                  <a:cubicBezTo>
                    <a:pt x="92323" y="48489"/>
                    <a:pt x="92323" y="48406"/>
                    <a:pt x="92240" y="48323"/>
                  </a:cubicBezTo>
                  <a:cubicBezTo>
                    <a:pt x="92074" y="48158"/>
                    <a:pt x="92323" y="47743"/>
                    <a:pt x="92571" y="47743"/>
                  </a:cubicBezTo>
                  <a:cubicBezTo>
                    <a:pt x="92627" y="47762"/>
                    <a:pt x="92671" y="47772"/>
                    <a:pt x="92707" y="47772"/>
                  </a:cubicBezTo>
                  <a:cubicBezTo>
                    <a:pt x="92833" y="47772"/>
                    <a:pt x="92876" y="47650"/>
                    <a:pt x="93069" y="47329"/>
                  </a:cubicBezTo>
                  <a:cubicBezTo>
                    <a:pt x="93152" y="46997"/>
                    <a:pt x="93234" y="46749"/>
                    <a:pt x="93152" y="46749"/>
                  </a:cubicBezTo>
                  <a:cubicBezTo>
                    <a:pt x="93069" y="46666"/>
                    <a:pt x="93069" y="46417"/>
                    <a:pt x="93152" y="46169"/>
                  </a:cubicBezTo>
                  <a:cubicBezTo>
                    <a:pt x="93265" y="45828"/>
                    <a:pt x="93262" y="45603"/>
                    <a:pt x="93142" y="45603"/>
                  </a:cubicBezTo>
                  <a:cubicBezTo>
                    <a:pt x="93086" y="45603"/>
                    <a:pt x="93007" y="45650"/>
                    <a:pt x="92903" y="45754"/>
                  </a:cubicBezTo>
                  <a:cubicBezTo>
                    <a:pt x="92737" y="45920"/>
                    <a:pt x="92571" y="46003"/>
                    <a:pt x="92489" y="46003"/>
                  </a:cubicBezTo>
                  <a:cubicBezTo>
                    <a:pt x="92406" y="46003"/>
                    <a:pt x="92406" y="45920"/>
                    <a:pt x="92571" y="45754"/>
                  </a:cubicBezTo>
                  <a:cubicBezTo>
                    <a:pt x="92867" y="45533"/>
                    <a:pt x="93096" y="44982"/>
                    <a:pt x="93026" y="44982"/>
                  </a:cubicBezTo>
                  <a:cubicBezTo>
                    <a:pt x="93017" y="44982"/>
                    <a:pt x="93004" y="44990"/>
                    <a:pt x="92986" y="45008"/>
                  </a:cubicBezTo>
                  <a:cubicBezTo>
                    <a:pt x="92903" y="45008"/>
                    <a:pt x="92654" y="45008"/>
                    <a:pt x="92489" y="44843"/>
                  </a:cubicBezTo>
                  <a:cubicBezTo>
                    <a:pt x="92323" y="44677"/>
                    <a:pt x="91991" y="44511"/>
                    <a:pt x="91826" y="44428"/>
                  </a:cubicBezTo>
                  <a:cubicBezTo>
                    <a:pt x="91715" y="44401"/>
                    <a:pt x="91632" y="44382"/>
                    <a:pt x="91565" y="44382"/>
                  </a:cubicBezTo>
                  <a:cubicBezTo>
                    <a:pt x="91430" y="44382"/>
                    <a:pt x="91356" y="44456"/>
                    <a:pt x="91245" y="44677"/>
                  </a:cubicBezTo>
                  <a:cubicBezTo>
                    <a:pt x="91121" y="44884"/>
                    <a:pt x="91038" y="44988"/>
                    <a:pt x="90986" y="44988"/>
                  </a:cubicBezTo>
                  <a:cubicBezTo>
                    <a:pt x="90935" y="44988"/>
                    <a:pt x="90914" y="44884"/>
                    <a:pt x="90914" y="44677"/>
                  </a:cubicBezTo>
                  <a:cubicBezTo>
                    <a:pt x="90914" y="44498"/>
                    <a:pt x="90836" y="44412"/>
                    <a:pt x="90729" y="44412"/>
                  </a:cubicBezTo>
                  <a:cubicBezTo>
                    <a:pt x="90587" y="44412"/>
                    <a:pt x="90392" y="44560"/>
                    <a:pt x="90251" y="44843"/>
                  </a:cubicBezTo>
                  <a:cubicBezTo>
                    <a:pt x="90139" y="45029"/>
                    <a:pt x="90027" y="45115"/>
                    <a:pt x="89960" y="45115"/>
                  </a:cubicBezTo>
                  <a:cubicBezTo>
                    <a:pt x="89879" y="45115"/>
                    <a:pt x="89866" y="44988"/>
                    <a:pt x="90002" y="44760"/>
                  </a:cubicBezTo>
                  <a:cubicBezTo>
                    <a:pt x="90168" y="44511"/>
                    <a:pt x="90168" y="44263"/>
                    <a:pt x="90168" y="44263"/>
                  </a:cubicBezTo>
                  <a:cubicBezTo>
                    <a:pt x="90085" y="44180"/>
                    <a:pt x="89919" y="44014"/>
                    <a:pt x="89837" y="43848"/>
                  </a:cubicBezTo>
                  <a:cubicBezTo>
                    <a:pt x="89791" y="43711"/>
                    <a:pt x="89745" y="43650"/>
                    <a:pt x="89686" y="43650"/>
                  </a:cubicBezTo>
                  <a:cubicBezTo>
                    <a:pt x="89637" y="43650"/>
                    <a:pt x="89580" y="43691"/>
                    <a:pt x="89505" y="43765"/>
                  </a:cubicBezTo>
                  <a:cubicBezTo>
                    <a:pt x="89422" y="43931"/>
                    <a:pt x="89339" y="44097"/>
                    <a:pt x="89422" y="44180"/>
                  </a:cubicBezTo>
                  <a:cubicBezTo>
                    <a:pt x="89422" y="44263"/>
                    <a:pt x="89505" y="44345"/>
                    <a:pt x="89505" y="44428"/>
                  </a:cubicBezTo>
                  <a:cubicBezTo>
                    <a:pt x="89588" y="44511"/>
                    <a:pt x="89588" y="44594"/>
                    <a:pt x="89671" y="44594"/>
                  </a:cubicBezTo>
                  <a:cubicBezTo>
                    <a:pt x="89671" y="44677"/>
                    <a:pt x="89671" y="44843"/>
                    <a:pt x="89588" y="44926"/>
                  </a:cubicBezTo>
                  <a:cubicBezTo>
                    <a:pt x="89554" y="44960"/>
                    <a:pt x="89519" y="44980"/>
                    <a:pt x="89485" y="44980"/>
                  </a:cubicBezTo>
                  <a:cubicBezTo>
                    <a:pt x="89436" y="44980"/>
                    <a:pt x="89388" y="44940"/>
                    <a:pt x="89339" y="44843"/>
                  </a:cubicBezTo>
                  <a:cubicBezTo>
                    <a:pt x="89339" y="44746"/>
                    <a:pt x="89282" y="44705"/>
                    <a:pt x="89219" y="44705"/>
                  </a:cubicBezTo>
                  <a:cubicBezTo>
                    <a:pt x="89174" y="44705"/>
                    <a:pt x="89125" y="44726"/>
                    <a:pt x="89091" y="44760"/>
                  </a:cubicBezTo>
                  <a:cubicBezTo>
                    <a:pt x="89008" y="44843"/>
                    <a:pt x="88925" y="45008"/>
                    <a:pt x="88925" y="45174"/>
                  </a:cubicBezTo>
                  <a:cubicBezTo>
                    <a:pt x="88992" y="45376"/>
                    <a:pt x="88841" y="45633"/>
                    <a:pt x="88737" y="45633"/>
                  </a:cubicBezTo>
                  <a:cubicBezTo>
                    <a:pt x="88713" y="45633"/>
                    <a:pt x="88692" y="45620"/>
                    <a:pt x="88676" y="45589"/>
                  </a:cubicBezTo>
                  <a:cubicBezTo>
                    <a:pt x="88593" y="45589"/>
                    <a:pt x="88428" y="45589"/>
                    <a:pt x="88345" y="45671"/>
                  </a:cubicBezTo>
                  <a:cubicBezTo>
                    <a:pt x="88282" y="45735"/>
                    <a:pt x="88254" y="45762"/>
                    <a:pt x="88250" y="45762"/>
                  </a:cubicBezTo>
                  <a:cubicBezTo>
                    <a:pt x="88242" y="45762"/>
                    <a:pt x="88294" y="45691"/>
                    <a:pt x="88345" y="45589"/>
                  </a:cubicBezTo>
                  <a:cubicBezTo>
                    <a:pt x="88511" y="45423"/>
                    <a:pt x="88593" y="45174"/>
                    <a:pt x="88593" y="45008"/>
                  </a:cubicBezTo>
                  <a:cubicBezTo>
                    <a:pt x="88511" y="44843"/>
                    <a:pt x="88593" y="44760"/>
                    <a:pt x="88759" y="44677"/>
                  </a:cubicBezTo>
                  <a:cubicBezTo>
                    <a:pt x="88925" y="44677"/>
                    <a:pt x="88925" y="44594"/>
                    <a:pt x="88842" y="44511"/>
                  </a:cubicBezTo>
                  <a:cubicBezTo>
                    <a:pt x="88759" y="44428"/>
                    <a:pt x="88842" y="44345"/>
                    <a:pt x="89008" y="44097"/>
                  </a:cubicBezTo>
                  <a:cubicBezTo>
                    <a:pt x="89174" y="43931"/>
                    <a:pt x="89339" y="43600"/>
                    <a:pt x="89422" y="43434"/>
                  </a:cubicBezTo>
                  <a:cubicBezTo>
                    <a:pt x="89488" y="43203"/>
                    <a:pt x="89502" y="43090"/>
                    <a:pt x="89468" y="43090"/>
                  </a:cubicBezTo>
                  <a:cubicBezTo>
                    <a:pt x="89417" y="43090"/>
                    <a:pt x="89257" y="43349"/>
                    <a:pt x="89008" y="43848"/>
                  </a:cubicBezTo>
                  <a:cubicBezTo>
                    <a:pt x="88815" y="44169"/>
                    <a:pt x="88722" y="44292"/>
                    <a:pt x="88613" y="44292"/>
                  </a:cubicBezTo>
                  <a:cubicBezTo>
                    <a:pt x="88581" y="44292"/>
                    <a:pt x="88548" y="44281"/>
                    <a:pt x="88511" y="44263"/>
                  </a:cubicBezTo>
                  <a:cubicBezTo>
                    <a:pt x="88345" y="44263"/>
                    <a:pt x="88179" y="44180"/>
                    <a:pt x="88096" y="44097"/>
                  </a:cubicBezTo>
                  <a:cubicBezTo>
                    <a:pt x="88030" y="44052"/>
                    <a:pt x="87963" y="44032"/>
                    <a:pt x="87901" y="44032"/>
                  </a:cubicBezTo>
                  <a:cubicBezTo>
                    <a:pt x="87732" y="44032"/>
                    <a:pt x="87599" y="44186"/>
                    <a:pt x="87599" y="44428"/>
                  </a:cubicBezTo>
                  <a:cubicBezTo>
                    <a:pt x="87682" y="44594"/>
                    <a:pt x="87599" y="44760"/>
                    <a:pt x="87433" y="44843"/>
                  </a:cubicBezTo>
                  <a:cubicBezTo>
                    <a:pt x="87350" y="44926"/>
                    <a:pt x="87102" y="45174"/>
                    <a:pt x="86936" y="45340"/>
                  </a:cubicBezTo>
                  <a:cubicBezTo>
                    <a:pt x="86853" y="45423"/>
                    <a:pt x="86770" y="45464"/>
                    <a:pt x="86708" y="45464"/>
                  </a:cubicBezTo>
                  <a:cubicBezTo>
                    <a:pt x="86646" y="45464"/>
                    <a:pt x="86604" y="45423"/>
                    <a:pt x="86604" y="45340"/>
                  </a:cubicBezTo>
                  <a:cubicBezTo>
                    <a:pt x="86604" y="45174"/>
                    <a:pt x="86439" y="44926"/>
                    <a:pt x="86356" y="44760"/>
                  </a:cubicBezTo>
                  <a:cubicBezTo>
                    <a:pt x="86273" y="44636"/>
                    <a:pt x="86211" y="44573"/>
                    <a:pt x="86159" y="44573"/>
                  </a:cubicBezTo>
                  <a:cubicBezTo>
                    <a:pt x="86107" y="44573"/>
                    <a:pt x="86066" y="44636"/>
                    <a:pt x="86024" y="44760"/>
                  </a:cubicBezTo>
                  <a:cubicBezTo>
                    <a:pt x="85912" y="44947"/>
                    <a:pt x="85800" y="45032"/>
                    <a:pt x="85726" y="45032"/>
                  </a:cubicBezTo>
                  <a:cubicBezTo>
                    <a:pt x="85636" y="45032"/>
                    <a:pt x="85602" y="44905"/>
                    <a:pt x="85693" y="44677"/>
                  </a:cubicBezTo>
                  <a:cubicBezTo>
                    <a:pt x="85776" y="44345"/>
                    <a:pt x="85859" y="44263"/>
                    <a:pt x="86024" y="44263"/>
                  </a:cubicBezTo>
                  <a:cubicBezTo>
                    <a:pt x="86190" y="44180"/>
                    <a:pt x="86356" y="44097"/>
                    <a:pt x="86439" y="44014"/>
                  </a:cubicBezTo>
                  <a:cubicBezTo>
                    <a:pt x="86487" y="43917"/>
                    <a:pt x="86479" y="43877"/>
                    <a:pt x="86430" y="43877"/>
                  </a:cubicBezTo>
                  <a:cubicBezTo>
                    <a:pt x="86396" y="43877"/>
                    <a:pt x="86342" y="43897"/>
                    <a:pt x="86273" y="43931"/>
                  </a:cubicBezTo>
                  <a:cubicBezTo>
                    <a:pt x="86107" y="44014"/>
                    <a:pt x="85859" y="44097"/>
                    <a:pt x="85859" y="44097"/>
                  </a:cubicBezTo>
                  <a:cubicBezTo>
                    <a:pt x="85827" y="44081"/>
                    <a:pt x="85798" y="44074"/>
                    <a:pt x="85773" y="44074"/>
                  </a:cubicBezTo>
                  <a:cubicBezTo>
                    <a:pt x="85667" y="44074"/>
                    <a:pt x="85626" y="44196"/>
                    <a:pt x="85693" y="44263"/>
                  </a:cubicBezTo>
                  <a:cubicBezTo>
                    <a:pt x="85776" y="44345"/>
                    <a:pt x="85693" y="44594"/>
                    <a:pt x="85444" y="44760"/>
                  </a:cubicBezTo>
                  <a:cubicBezTo>
                    <a:pt x="85361" y="44760"/>
                    <a:pt x="85278" y="44677"/>
                    <a:pt x="85361" y="44511"/>
                  </a:cubicBezTo>
                  <a:cubicBezTo>
                    <a:pt x="85410" y="44414"/>
                    <a:pt x="85402" y="44374"/>
                    <a:pt x="85370" y="44374"/>
                  </a:cubicBezTo>
                  <a:cubicBezTo>
                    <a:pt x="85347" y="44374"/>
                    <a:pt x="85313" y="44394"/>
                    <a:pt x="85278" y="44428"/>
                  </a:cubicBezTo>
                  <a:cubicBezTo>
                    <a:pt x="85226" y="44498"/>
                    <a:pt x="85163" y="44527"/>
                    <a:pt x="85098" y="44527"/>
                  </a:cubicBezTo>
                  <a:cubicBezTo>
                    <a:pt x="84850" y="44527"/>
                    <a:pt x="84567" y="44110"/>
                    <a:pt x="84698" y="43848"/>
                  </a:cubicBezTo>
                  <a:cubicBezTo>
                    <a:pt x="84781" y="43683"/>
                    <a:pt x="84781" y="43683"/>
                    <a:pt x="84698" y="43683"/>
                  </a:cubicBezTo>
                  <a:cubicBezTo>
                    <a:pt x="84533" y="43765"/>
                    <a:pt x="84533" y="43848"/>
                    <a:pt x="84533" y="44014"/>
                  </a:cubicBezTo>
                  <a:cubicBezTo>
                    <a:pt x="84533" y="44263"/>
                    <a:pt x="84201" y="44594"/>
                    <a:pt x="83952" y="44594"/>
                  </a:cubicBezTo>
                  <a:cubicBezTo>
                    <a:pt x="83787" y="44511"/>
                    <a:pt x="83787" y="44511"/>
                    <a:pt x="83870" y="44428"/>
                  </a:cubicBezTo>
                  <a:cubicBezTo>
                    <a:pt x="84035" y="44345"/>
                    <a:pt x="84367" y="43600"/>
                    <a:pt x="84284" y="43517"/>
                  </a:cubicBezTo>
                  <a:cubicBezTo>
                    <a:pt x="84254" y="43486"/>
                    <a:pt x="84223" y="43467"/>
                    <a:pt x="84197" y="43467"/>
                  </a:cubicBezTo>
                  <a:cubicBezTo>
                    <a:pt x="84152" y="43467"/>
                    <a:pt x="84118" y="43525"/>
                    <a:pt x="84118" y="43683"/>
                  </a:cubicBezTo>
                  <a:cubicBezTo>
                    <a:pt x="84118" y="43848"/>
                    <a:pt x="84035" y="43931"/>
                    <a:pt x="83870" y="43931"/>
                  </a:cubicBezTo>
                  <a:cubicBezTo>
                    <a:pt x="83787" y="43931"/>
                    <a:pt x="83787" y="43683"/>
                    <a:pt x="83870" y="43351"/>
                  </a:cubicBezTo>
                  <a:cubicBezTo>
                    <a:pt x="84035" y="42771"/>
                    <a:pt x="84035" y="42605"/>
                    <a:pt x="83787" y="42357"/>
                  </a:cubicBezTo>
                  <a:lnTo>
                    <a:pt x="83455" y="42108"/>
                  </a:lnTo>
                  <a:lnTo>
                    <a:pt x="83455" y="42522"/>
                  </a:lnTo>
                  <a:cubicBezTo>
                    <a:pt x="83455" y="42797"/>
                    <a:pt x="83512" y="42958"/>
                    <a:pt x="83626" y="42958"/>
                  </a:cubicBezTo>
                  <a:cubicBezTo>
                    <a:pt x="83649" y="42958"/>
                    <a:pt x="83675" y="42951"/>
                    <a:pt x="83704" y="42937"/>
                  </a:cubicBezTo>
                  <a:cubicBezTo>
                    <a:pt x="83763" y="42917"/>
                    <a:pt x="83807" y="42907"/>
                    <a:pt x="83837" y="42907"/>
                  </a:cubicBezTo>
                  <a:cubicBezTo>
                    <a:pt x="83934" y="42907"/>
                    <a:pt x="83874" y="43015"/>
                    <a:pt x="83621" y="43268"/>
                  </a:cubicBezTo>
                  <a:cubicBezTo>
                    <a:pt x="83418" y="43522"/>
                    <a:pt x="83308" y="43620"/>
                    <a:pt x="83177" y="43620"/>
                  </a:cubicBezTo>
                  <a:cubicBezTo>
                    <a:pt x="83095" y="43620"/>
                    <a:pt x="83004" y="43581"/>
                    <a:pt x="82875" y="43517"/>
                  </a:cubicBezTo>
                  <a:cubicBezTo>
                    <a:pt x="82627" y="43434"/>
                    <a:pt x="82461" y="43185"/>
                    <a:pt x="82378" y="43102"/>
                  </a:cubicBezTo>
                  <a:cubicBezTo>
                    <a:pt x="82378" y="42945"/>
                    <a:pt x="82311" y="42887"/>
                    <a:pt x="82199" y="42887"/>
                  </a:cubicBezTo>
                  <a:cubicBezTo>
                    <a:pt x="82134" y="42887"/>
                    <a:pt x="82055" y="42906"/>
                    <a:pt x="81964" y="42937"/>
                  </a:cubicBezTo>
                  <a:cubicBezTo>
                    <a:pt x="81825" y="42964"/>
                    <a:pt x="81733" y="42983"/>
                    <a:pt x="81675" y="42983"/>
                  </a:cubicBezTo>
                  <a:cubicBezTo>
                    <a:pt x="81558" y="42983"/>
                    <a:pt x="81577" y="42909"/>
                    <a:pt x="81632" y="42688"/>
                  </a:cubicBezTo>
                  <a:cubicBezTo>
                    <a:pt x="81760" y="42368"/>
                    <a:pt x="81592" y="42000"/>
                    <a:pt x="81394" y="42000"/>
                  </a:cubicBezTo>
                  <a:cubicBezTo>
                    <a:pt x="81336" y="42000"/>
                    <a:pt x="81275" y="42032"/>
                    <a:pt x="81218" y="42108"/>
                  </a:cubicBezTo>
                  <a:cubicBezTo>
                    <a:pt x="81135" y="42191"/>
                    <a:pt x="81135" y="42274"/>
                    <a:pt x="81218" y="42357"/>
                  </a:cubicBezTo>
                  <a:cubicBezTo>
                    <a:pt x="81301" y="42439"/>
                    <a:pt x="81301" y="42522"/>
                    <a:pt x="81052" y="42522"/>
                  </a:cubicBezTo>
                  <a:cubicBezTo>
                    <a:pt x="80969" y="42605"/>
                    <a:pt x="80886" y="42688"/>
                    <a:pt x="80886" y="42688"/>
                  </a:cubicBezTo>
                  <a:cubicBezTo>
                    <a:pt x="80886" y="42771"/>
                    <a:pt x="80886" y="42771"/>
                    <a:pt x="80720" y="42854"/>
                  </a:cubicBezTo>
                  <a:cubicBezTo>
                    <a:pt x="80662" y="42912"/>
                    <a:pt x="80613" y="42940"/>
                    <a:pt x="80579" y="42940"/>
                  </a:cubicBezTo>
                  <a:cubicBezTo>
                    <a:pt x="80517" y="42940"/>
                    <a:pt x="80501" y="42849"/>
                    <a:pt x="80555" y="42688"/>
                  </a:cubicBezTo>
                  <a:cubicBezTo>
                    <a:pt x="80596" y="42522"/>
                    <a:pt x="80534" y="42439"/>
                    <a:pt x="80441" y="42439"/>
                  </a:cubicBezTo>
                  <a:cubicBezTo>
                    <a:pt x="80347" y="42439"/>
                    <a:pt x="80223" y="42522"/>
                    <a:pt x="80140" y="42688"/>
                  </a:cubicBezTo>
                  <a:cubicBezTo>
                    <a:pt x="80106" y="42722"/>
                    <a:pt x="80086" y="42742"/>
                    <a:pt x="80068" y="42742"/>
                  </a:cubicBezTo>
                  <a:cubicBezTo>
                    <a:pt x="80043" y="42742"/>
                    <a:pt x="80023" y="42702"/>
                    <a:pt x="79975" y="42605"/>
                  </a:cubicBezTo>
                  <a:cubicBezTo>
                    <a:pt x="79975" y="42508"/>
                    <a:pt x="79946" y="42468"/>
                    <a:pt x="79923" y="42468"/>
                  </a:cubicBezTo>
                  <a:cubicBezTo>
                    <a:pt x="79906" y="42468"/>
                    <a:pt x="79892" y="42488"/>
                    <a:pt x="79892" y="42522"/>
                  </a:cubicBezTo>
                  <a:cubicBezTo>
                    <a:pt x="79809" y="42688"/>
                    <a:pt x="79643" y="42771"/>
                    <a:pt x="79560" y="42771"/>
                  </a:cubicBezTo>
                  <a:cubicBezTo>
                    <a:pt x="79312" y="42771"/>
                    <a:pt x="79312" y="42771"/>
                    <a:pt x="79229" y="43102"/>
                  </a:cubicBezTo>
                  <a:cubicBezTo>
                    <a:pt x="79180" y="43297"/>
                    <a:pt x="79160" y="43377"/>
                    <a:pt x="79118" y="43377"/>
                  </a:cubicBezTo>
                  <a:cubicBezTo>
                    <a:pt x="79089" y="43377"/>
                    <a:pt x="79049" y="43337"/>
                    <a:pt x="78980" y="43268"/>
                  </a:cubicBezTo>
                  <a:cubicBezTo>
                    <a:pt x="78814" y="43185"/>
                    <a:pt x="78731" y="43102"/>
                    <a:pt x="78731" y="43102"/>
                  </a:cubicBezTo>
                  <a:cubicBezTo>
                    <a:pt x="78649" y="43102"/>
                    <a:pt x="78731" y="43020"/>
                    <a:pt x="78814" y="42854"/>
                  </a:cubicBezTo>
                  <a:cubicBezTo>
                    <a:pt x="78873" y="42795"/>
                    <a:pt x="78931" y="42737"/>
                    <a:pt x="78990" y="42737"/>
                  </a:cubicBezTo>
                  <a:cubicBezTo>
                    <a:pt x="79014" y="42737"/>
                    <a:pt x="79039" y="42747"/>
                    <a:pt x="79063" y="42771"/>
                  </a:cubicBezTo>
                  <a:cubicBezTo>
                    <a:pt x="79093" y="42801"/>
                    <a:pt x="79112" y="42820"/>
                    <a:pt x="79129" y="42820"/>
                  </a:cubicBezTo>
                  <a:cubicBezTo>
                    <a:pt x="79157" y="42820"/>
                    <a:pt x="79176" y="42763"/>
                    <a:pt x="79229" y="42605"/>
                  </a:cubicBezTo>
                  <a:cubicBezTo>
                    <a:pt x="79229" y="42522"/>
                    <a:pt x="79063" y="42274"/>
                    <a:pt x="78814" y="42191"/>
                  </a:cubicBezTo>
                  <a:cubicBezTo>
                    <a:pt x="78317" y="42025"/>
                    <a:pt x="78234" y="41694"/>
                    <a:pt x="78566" y="41362"/>
                  </a:cubicBezTo>
                  <a:cubicBezTo>
                    <a:pt x="78649" y="41279"/>
                    <a:pt x="78731" y="41113"/>
                    <a:pt x="78649" y="41113"/>
                  </a:cubicBezTo>
                  <a:cubicBezTo>
                    <a:pt x="78566" y="41031"/>
                    <a:pt x="78649" y="40782"/>
                    <a:pt x="78731" y="40533"/>
                  </a:cubicBezTo>
                  <a:cubicBezTo>
                    <a:pt x="78835" y="40274"/>
                    <a:pt x="78874" y="40145"/>
                    <a:pt x="78828" y="40145"/>
                  </a:cubicBezTo>
                  <a:cubicBezTo>
                    <a:pt x="78800" y="40145"/>
                    <a:pt x="78742" y="40191"/>
                    <a:pt x="78649" y="40285"/>
                  </a:cubicBezTo>
                  <a:cubicBezTo>
                    <a:pt x="78483" y="40450"/>
                    <a:pt x="78317" y="40699"/>
                    <a:pt x="78317" y="40782"/>
                  </a:cubicBezTo>
                  <a:cubicBezTo>
                    <a:pt x="78317" y="40879"/>
                    <a:pt x="78289" y="40919"/>
                    <a:pt x="78248" y="40919"/>
                  </a:cubicBezTo>
                  <a:cubicBezTo>
                    <a:pt x="78220" y="40919"/>
                    <a:pt x="78186" y="40899"/>
                    <a:pt x="78151" y="40865"/>
                  </a:cubicBezTo>
                  <a:cubicBezTo>
                    <a:pt x="78068" y="40782"/>
                    <a:pt x="78068" y="40450"/>
                    <a:pt x="78151" y="40119"/>
                  </a:cubicBezTo>
                  <a:cubicBezTo>
                    <a:pt x="78220" y="39774"/>
                    <a:pt x="78232" y="39601"/>
                    <a:pt x="78186" y="39601"/>
                  </a:cubicBezTo>
                  <a:cubicBezTo>
                    <a:pt x="78177" y="39601"/>
                    <a:pt x="78165" y="39608"/>
                    <a:pt x="78151" y="39622"/>
                  </a:cubicBezTo>
                  <a:cubicBezTo>
                    <a:pt x="78090" y="39743"/>
                    <a:pt x="77996" y="39798"/>
                    <a:pt x="77901" y="39798"/>
                  </a:cubicBezTo>
                  <a:cubicBezTo>
                    <a:pt x="77737" y="39798"/>
                    <a:pt x="77571" y="39635"/>
                    <a:pt x="77571" y="39373"/>
                  </a:cubicBezTo>
                  <a:cubicBezTo>
                    <a:pt x="77518" y="39213"/>
                    <a:pt x="77499" y="39121"/>
                    <a:pt x="77447" y="39121"/>
                  </a:cubicBezTo>
                  <a:cubicBezTo>
                    <a:pt x="77419" y="39121"/>
                    <a:pt x="77381" y="39149"/>
                    <a:pt x="77323" y="39207"/>
                  </a:cubicBezTo>
                  <a:cubicBezTo>
                    <a:pt x="77288" y="39242"/>
                    <a:pt x="77254" y="39262"/>
                    <a:pt x="77225" y="39262"/>
                  </a:cubicBezTo>
                  <a:cubicBezTo>
                    <a:pt x="77185" y="39262"/>
                    <a:pt x="77157" y="39222"/>
                    <a:pt x="77157" y="39124"/>
                  </a:cubicBezTo>
                  <a:cubicBezTo>
                    <a:pt x="77108" y="39027"/>
                    <a:pt x="77060" y="38987"/>
                    <a:pt x="77011" y="38987"/>
                  </a:cubicBezTo>
                  <a:cubicBezTo>
                    <a:pt x="76977" y="38987"/>
                    <a:pt x="76943" y="39007"/>
                    <a:pt x="76908" y="39042"/>
                  </a:cubicBezTo>
                  <a:cubicBezTo>
                    <a:pt x="76867" y="39083"/>
                    <a:pt x="76805" y="39104"/>
                    <a:pt x="76742" y="39104"/>
                  </a:cubicBezTo>
                  <a:cubicBezTo>
                    <a:pt x="76680" y="39104"/>
                    <a:pt x="76618" y="39083"/>
                    <a:pt x="76577" y="39042"/>
                  </a:cubicBezTo>
                  <a:cubicBezTo>
                    <a:pt x="76411" y="39042"/>
                    <a:pt x="76494" y="39042"/>
                    <a:pt x="76660" y="39207"/>
                  </a:cubicBezTo>
                  <a:cubicBezTo>
                    <a:pt x="76991" y="39373"/>
                    <a:pt x="76991" y="39456"/>
                    <a:pt x="76825" y="39705"/>
                  </a:cubicBezTo>
                  <a:cubicBezTo>
                    <a:pt x="76660" y="39870"/>
                    <a:pt x="76494" y="39953"/>
                    <a:pt x="76390" y="39953"/>
                  </a:cubicBezTo>
                  <a:cubicBezTo>
                    <a:pt x="76287" y="39953"/>
                    <a:pt x="76245" y="39870"/>
                    <a:pt x="76328" y="39705"/>
                  </a:cubicBezTo>
                  <a:cubicBezTo>
                    <a:pt x="76328" y="39602"/>
                    <a:pt x="76296" y="39531"/>
                    <a:pt x="76214" y="39531"/>
                  </a:cubicBezTo>
                  <a:cubicBezTo>
                    <a:pt x="76162" y="39531"/>
                    <a:pt x="76092" y="39558"/>
                    <a:pt x="75997" y="39622"/>
                  </a:cubicBezTo>
                  <a:cubicBezTo>
                    <a:pt x="75930" y="39644"/>
                    <a:pt x="75857" y="39654"/>
                    <a:pt x="75780" y="39654"/>
                  </a:cubicBezTo>
                  <a:cubicBezTo>
                    <a:pt x="75570" y="39654"/>
                    <a:pt x="75328" y="39577"/>
                    <a:pt x="75085" y="39456"/>
                  </a:cubicBezTo>
                  <a:cubicBezTo>
                    <a:pt x="74927" y="39298"/>
                    <a:pt x="74770" y="39241"/>
                    <a:pt x="74633" y="39241"/>
                  </a:cubicBezTo>
                  <a:cubicBezTo>
                    <a:pt x="74554" y="39241"/>
                    <a:pt x="74483" y="39260"/>
                    <a:pt x="74422" y="39290"/>
                  </a:cubicBezTo>
                  <a:cubicBezTo>
                    <a:pt x="74339" y="39373"/>
                    <a:pt x="74256" y="39539"/>
                    <a:pt x="74339" y="39539"/>
                  </a:cubicBezTo>
                  <a:cubicBezTo>
                    <a:pt x="74339" y="39622"/>
                    <a:pt x="74339" y="39787"/>
                    <a:pt x="74256" y="39870"/>
                  </a:cubicBezTo>
                  <a:cubicBezTo>
                    <a:pt x="74228" y="39913"/>
                    <a:pt x="74188" y="39931"/>
                    <a:pt x="74141" y="39931"/>
                  </a:cubicBezTo>
                  <a:cubicBezTo>
                    <a:pt x="73915" y="39931"/>
                    <a:pt x="73539" y="39496"/>
                    <a:pt x="73676" y="39290"/>
                  </a:cubicBezTo>
                  <a:cubicBezTo>
                    <a:pt x="73824" y="39069"/>
                    <a:pt x="73380" y="38256"/>
                    <a:pt x="73105" y="38256"/>
                  </a:cubicBezTo>
                  <a:cubicBezTo>
                    <a:pt x="73072" y="38256"/>
                    <a:pt x="73040" y="38268"/>
                    <a:pt x="73013" y="38296"/>
                  </a:cubicBezTo>
                  <a:cubicBezTo>
                    <a:pt x="72978" y="38366"/>
                    <a:pt x="72943" y="38391"/>
                    <a:pt x="72908" y="38391"/>
                  </a:cubicBezTo>
                  <a:cubicBezTo>
                    <a:pt x="72860" y="38391"/>
                    <a:pt x="72812" y="38344"/>
                    <a:pt x="72764" y="38296"/>
                  </a:cubicBezTo>
                  <a:cubicBezTo>
                    <a:pt x="72764" y="38180"/>
                    <a:pt x="72764" y="38118"/>
                    <a:pt x="72756" y="38118"/>
                  </a:cubicBezTo>
                  <a:cubicBezTo>
                    <a:pt x="72747" y="38118"/>
                    <a:pt x="72726" y="38201"/>
                    <a:pt x="72682" y="38379"/>
                  </a:cubicBezTo>
                  <a:cubicBezTo>
                    <a:pt x="72631" y="38632"/>
                    <a:pt x="72611" y="38731"/>
                    <a:pt x="72565" y="38731"/>
                  </a:cubicBezTo>
                  <a:cubicBezTo>
                    <a:pt x="72537" y="38731"/>
                    <a:pt x="72497" y="38691"/>
                    <a:pt x="72433" y="38627"/>
                  </a:cubicBezTo>
                  <a:cubicBezTo>
                    <a:pt x="72374" y="38569"/>
                    <a:pt x="72274" y="38510"/>
                    <a:pt x="72191" y="38510"/>
                  </a:cubicBezTo>
                  <a:cubicBezTo>
                    <a:pt x="72157" y="38510"/>
                    <a:pt x="72126" y="38520"/>
                    <a:pt x="72101" y="38544"/>
                  </a:cubicBezTo>
                  <a:cubicBezTo>
                    <a:pt x="72050" y="38613"/>
                    <a:pt x="72006" y="38643"/>
                    <a:pt x="71969" y="38643"/>
                  </a:cubicBezTo>
                  <a:cubicBezTo>
                    <a:pt x="71829" y="38643"/>
                    <a:pt x="71804" y="38210"/>
                    <a:pt x="71936" y="37881"/>
                  </a:cubicBezTo>
                  <a:cubicBezTo>
                    <a:pt x="72101" y="37550"/>
                    <a:pt x="72101" y="37467"/>
                    <a:pt x="71936" y="37384"/>
                  </a:cubicBezTo>
                  <a:cubicBezTo>
                    <a:pt x="71887" y="37360"/>
                    <a:pt x="71839" y="37350"/>
                    <a:pt x="71794" y="37350"/>
                  </a:cubicBezTo>
                  <a:cubicBezTo>
                    <a:pt x="71687" y="37350"/>
                    <a:pt x="71604" y="37408"/>
                    <a:pt x="71604" y="37467"/>
                  </a:cubicBezTo>
                  <a:cubicBezTo>
                    <a:pt x="71563" y="37550"/>
                    <a:pt x="71521" y="37591"/>
                    <a:pt x="71480" y="37591"/>
                  </a:cubicBezTo>
                  <a:cubicBezTo>
                    <a:pt x="71438" y="37591"/>
                    <a:pt x="71397" y="37550"/>
                    <a:pt x="71356" y="37467"/>
                  </a:cubicBezTo>
                  <a:cubicBezTo>
                    <a:pt x="71356" y="37301"/>
                    <a:pt x="71273" y="37301"/>
                    <a:pt x="71190" y="37301"/>
                  </a:cubicBezTo>
                  <a:cubicBezTo>
                    <a:pt x="71190" y="37452"/>
                    <a:pt x="70571" y="37809"/>
                    <a:pt x="70398" y="37809"/>
                  </a:cubicBezTo>
                  <a:cubicBezTo>
                    <a:pt x="70381" y="37809"/>
                    <a:pt x="70369" y="37806"/>
                    <a:pt x="70361" y="37798"/>
                  </a:cubicBezTo>
                  <a:cubicBezTo>
                    <a:pt x="70361" y="37798"/>
                    <a:pt x="70527" y="37633"/>
                    <a:pt x="70776" y="37384"/>
                  </a:cubicBezTo>
                  <a:cubicBezTo>
                    <a:pt x="71101" y="37058"/>
                    <a:pt x="71171" y="36835"/>
                    <a:pt x="70984" y="36835"/>
                  </a:cubicBezTo>
                  <a:cubicBezTo>
                    <a:pt x="70934" y="36835"/>
                    <a:pt x="70864" y="36851"/>
                    <a:pt x="70776" y="36887"/>
                  </a:cubicBezTo>
                  <a:cubicBezTo>
                    <a:pt x="70610" y="36970"/>
                    <a:pt x="70527" y="36970"/>
                    <a:pt x="70527" y="37218"/>
                  </a:cubicBezTo>
                  <a:cubicBezTo>
                    <a:pt x="70492" y="37461"/>
                    <a:pt x="70327" y="37573"/>
                    <a:pt x="70147" y="37573"/>
                  </a:cubicBezTo>
                  <a:cubicBezTo>
                    <a:pt x="69896" y="37573"/>
                    <a:pt x="69615" y="37356"/>
                    <a:pt x="69615" y="36970"/>
                  </a:cubicBezTo>
                  <a:cubicBezTo>
                    <a:pt x="69615" y="36804"/>
                    <a:pt x="69450" y="36472"/>
                    <a:pt x="69284" y="36307"/>
                  </a:cubicBezTo>
                  <a:cubicBezTo>
                    <a:pt x="68869" y="35975"/>
                    <a:pt x="68952" y="35809"/>
                    <a:pt x="69532" y="35395"/>
                  </a:cubicBezTo>
                  <a:cubicBezTo>
                    <a:pt x="69738" y="35258"/>
                    <a:pt x="69873" y="35177"/>
                    <a:pt x="69955" y="35177"/>
                  </a:cubicBezTo>
                  <a:cubicBezTo>
                    <a:pt x="70070" y="35177"/>
                    <a:pt x="70078" y="35338"/>
                    <a:pt x="70030" y="35727"/>
                  </a:cubicBezTo>
                  <a:cubicBezTo>
                    <a:pt x="70030" y="35948"/>
                    <a:pt x="70030" y="36058"/>
                    <a:pt x="70079" y="36058"/>
                  </a:cubicBezTo>
                  <a:cubicBezTo>
                    <a:pt x="70103" y="36058"/>
                    <a:pt x="70140" y="36030"/>
                    <a:pt x="70195" y="35975"/>
                  </a:cubicBezTo>
                  <a:cubicBezTo>
                    <a:pt x="70235" y="35956"/>
                    <a:pt x="70269" y="35945"/>
                    <a:pt x="70297" y="35945"/>
                  </a:cubicBezTo>
                  <a:cubicBezTo>
                    <a:pt x="70386" y="35945"/>
                    <a:pt x="70405" y="36053"/>
                    <a:pt x="70278" y="36307"/>
                  </a:cubicBezTo>
                  <a:cubicBezTo>
                    <a:pt x="70195" y="36555"/>
                    <a:pt x="70113" y="36804"/>
                    <a:pt x="70030" y="36804"/>
                  </a:cubicBezTo>
                  <a:cubicBezTo>
                    <a:pt x="69947" y="36887"/>
                    <a:pt x="69947" y="36970"/>
                    <a:pt x="69947" y="37053"/>
                  </a:cubicBezTo>
                  <a:cubicBezTo>
                    <a:pt x="69967" y="37073"/>
                    <a:pt x="69988" y="37084"/>
                    <a:pt x="70010" y="37084"/>
                  </a:cubicBezTo>
                  <a:cubicBezTo>
                    <a:pt x="70076" y="37084"/>
                    <a:pt x="70154" y="36990"/>
                    <a:pt x="70278" y="36804"/>
                  </a:cubicBezTo>
                  <a:cubicBezTo>
                    <a:pt x="70361" y="36638"/>
                    <a:pt x="70527" y="36307"/>
                    <a:pt x="70693" y="36141"/>
                  </a:cubicBezTo>
                  <a:cubicBezTo>
                    <a:pt x="70858" y="35975"/>
                    <a:pt x="71024" y="35892"/>
                    <a:pt x="70941" y="35809"/>
                  </a:cubicBezTo>
                  <a:cubicBezTo>
                    <a:pt x="70941" y="35809"/>
                    <a:pt x="70941" y="35644"/>
                    <a:pt x="71024" y="35561"/>
                  </a:cubicBezTo>
                  <a:cubicBezTo>
                    <a:pt x="71099" y="35486"/>
                    <a:pt x="71140" y="35445"/>
                    <a:pt x="71155" y="35445"/>
                  </a:cubicBezTo>
                  <a:cubicBezTo>
                    <a:pt x="71173" y="35445"/>
                    <a:pt x="71153" y="35507"/>
                    <a:pt x="71107" y="35644"/>
                  </a:cubicBezTo>
                  <a:cubicBezTo>
                    <a:pt x="71056" y="35849"/>
                    <a:pt x="71068" y="35990"/>
                    <a:pt x="71143" y="35990"/>
                  </a:cubicBezTo>
                  <a:cubicBezTo>
                    <a:pt x="71190" y="35990"/>
                    <a:pt x="71261" y="35936"/>
                    <a:pt x="71356" y="35809"/>
                  </a:cubicBezTo>
                  <a:cubicBezTo>
                    <a:pt x="71414" y="35751"/>
                    <a:pt x="71514" y="35692"/>
                    <a:pt x="71568" y="35692"/>
                  </a:cubicBezTo>
                  <a:cubicBezTo>
                    <a:pt x="71590" y="35692"/>
                    <a:pt x="71604" y="35702"/>
                    <a:pt x="71604" y="35727"/>
                  </a:cubicBezTo>
                  <a:cubicBezTo>
                    <a:pt x="71625" y="35747"/>
                    <a:pt x="71651" y="35758"/>
                    <a:pt x="71681" y="35758"/>
                  </a:cubicBezTo>
                  <a:cubicBezTo>
                    <a:pt x="71770" y="35758"/>
                    <a:pt x="71894" y="35664"/>
                    <a:pt x="72019" y="35478"/>
                  </a:cubicBezTo>
                  <a:cubicBezTo>
                    <a:pt x="72350" y="35146"/>
                    <a:pt x="72350" y="35064"/>
                    <a:pt x="72350" y="34649"/>
                  </a:cubicBezTo>
                  <a:lnTo>
                    <a:pt x="72184" y="34235"/>
                  </a:lnTo>
                  <a:lnTo>
                    <a:pt x="72101" y="34732"/>
                  </a:lnTo>
                  <a:cubicBezTo>
                    <a:pt x="72010" y="35097"/>
                    <a:pt x="71894" y="35286"/>
                    <a:pt x="71780" y="35286"/>
                  </a:cubicBezTo>
                  <a:cubicBezTo>
                    <a:pt x="71687" y="35286"/>
                    <a:pt x="71596" y="35159"/>
                    <a:pt x="71521" y="34898"/>
                  </a:cubicBezTo>
                  <a:cubicBezTo>
                    <a:pt x="71466" y="34677"/>
                    <a:pt x="71411" y="34566"/>
                    <a:pt x="71331" y="34566"/>
                  </a:cubicBezTo>
                  <a:cubicBezTo>
                    <a:pt x="71291" y="34566"/>
                    <a:pt x="71245" y="34594"/>
                    <a:pt x="71190" y="34649"/>
                  </a:cubicBezTo>
                  <a:cubicBezTo>
                    <a:pt x="71131" y="34708"/>
                    <a:pt x="71031" y="34766"/>
                    <a:pt x="70948" y="34766"/>
                  </a:cubicBezTo>
                  <a:cubicBezTo>
                    <a:pt x="70914" y="34766"/>
                    <a:pt x="70883" y="34756"/>
                    <a:pt x="70858" y="34732"/>
                  </a:cubicBezTo>
                  <a:cubicBezTo>
                    <a:pt x="70776" y="34649"/>
                    <a:pt x="70858" y="34566"/>
                    <a:pt x="70941" y="34484"/>
                  </a:cubicBezTo>
                  <a:cubicBezTo>
                    <a:pt x="71107" y="34401"/>
                    <a:pt x="71190" y="34235"/>
                    <a:pt x="71190" y="34069"/>
                  </a:cubicBezTo>
                  <a:cubicBezTo>
                    <a:pt x="71234" y="33891"/>
                    <a:pt x="71231" y="33809"/>
                    <a:pt x="71193" y="33809"/>
                  </a:cubicBezTo>
                  <a:cubicBezTo>
                    <a:pt x="71160" y="33809"/>
                    <a:pt x="71101" y="33871"/>
                    <a:pt x="71024" y="33986"/>
                  </a:cubicBezTo>
                  <a:cubicBezTo>
                    <a:pt x="70927" y="34083"/>
                    <a:pt x="70858" y="34124"/>
                    <a:pt x="70801" y="34124"/>
                  </a:cubicBezTo>
                  <a:cubicBezTo>
                    <a:pt x="70761" y="34124"/>
                    <a:pt x="70727" y="34103"/>
                    <a:pt x="70693" y="34069"/>
                  </a:cubicBezTo>
                  <a:cubicBezTo>
                    <a:pt x="70654" y="33954"/>
                    <a:pt x="70526" y="33892"/>
                    <a:pt x="70384" y="33892"/>
                  </a:cubicBezTo>
                  <a:cubicBezTo>
                    <a:pt x="70220" y="33892"/>
                    <a:pt x="70036" y="33974"/>
                    <a:pt x="69947" y="34152"/>
                  </a:cubicBezTo>
                  <a:cubicBezTo>
                    <a:pt x="69912" y="34256"/>
                    <a:pt x="69819" y="34302"/>
                    <a:pt x="69717" y="34302"/>
                  </a:cubicBezTo>
                  <a:cubicBezTo>
                    <a:pt x="69575" y="34302"/>
                    <a:pt x="69415" y="34214"/>
                    <a:pt x="69367" y="34069"/>
                  </a:cubicBezTo>
                  <a:cubicBezTo>
                    <a:pt x="69367" y="33932"/>
                    <a:pt x="69367" y="33871"/>
                    <a:pt x="69353" y="33871"/>
                  </a:cubicBezTo>
                  <a:cubicBezTo>
                    <a:pt x="69342" y="33871"/>
                    <a:pt x="69321" y="33912"/>
                    <a:pt x="69284" y="33986"/>
                  </a:cubicBezTo>
                  <a:cubicBezTo>
                    <a:pt x="69223" y="34108"/>
                    <a:pt x="69162" y="34185"/>
                    <a:pt x="69102" y="34185"/>
                  </a:cubicBezTo>
                  <a:cubicBezTo>
                    <a:pt x="69080" y="34185"/>
                    <a:pt x="69057" y="34174"/>
                    <a:pt x="69035" y="34152"/>
                  </a:cubicBezTo>
                  <a:cubicBezTo>
                    <a:pt x="69035" y="34152"/>
                    <a:pt x="69035" y="34069"/>
                    <a:pt x="69118" y="33903"/>
                  </a:cubicBezTo>
                  <a:cubicBezTo>
                    <a:pt x="69201" y="33821"/>
                    <a:pt x="69284" y="33738"/>
                    <a:pt x="69201" y="33738"/>
                  </a:cubicBezTo>
                  <a:cubicBezTo>
                    <a:pt x="69201" y="33722"/>
                    <a:pt x="69195" y="33716"/>
                    <a:pt x="69186" y="33716"/>
                  </a:cubicBezTo>
                  <a:cubicBezTo>
                    <a:pt x="69143" y="33716"/>
                    <a:pt x="69020" y="33851"/>
                    <a:pt x="68952" y="33986"/>
                  </a:cubicBezTo>
                  <a:cubicBezTo>
                    <a:pt x="68792" y="34147"/>
                    <a:pt x="68700" y="34238"/>
                    <a:pt x="68656" y="34238"/>
                  </a:cubicBezTo>
                  <a:cubicBezTo>
                    <a:pt x="68631" y="34238"/>
                    <a:pt x="68621" y="34211"/>
                    <a:pt x="68621" y="34152"/>
                  </a:cubicBezTo>
                  <a:cubicBezTo>
                    <a:pt x="68621" y="34118"/>
                    <a:pt x="68607" y="34098"/>
                    <a:pt x="68578" y="34098"/>
                  </a:cubicBezTo>
                  <a:cubicBezTo>
                    <a:pt x="68538" y="34098"/>
                    <a:pt x="68469" y="34138"/>
                    <a:pt x="68372" y="34235"/>
                  </a:cubicBezTo>
                  <a:cubicBezTo>
                    <a:pt x="68309" y="34298"/>
                    <a:pt x="68258" y="34325"/>
                    <a:pt x="68214" y="34325"/>
                  </a:cubicBezTo>
                  <a:cubicBezTo>
                    <a:pt x="68143" y="34325"/>
                    <a:pt x="68092" y="34254"/>
                    <a:pt x="68041" y="34152"/>
                  </a:cubicBezTo>
                  <a:cubicBezTo>
                    <a:pt x="67964" y="34037"/>
                    <a:pt x="67923" y="33975"/>
                    <a:pt x="67884" y="33975"/>
                  </a:cubicBezTo>
                  <a:cubicBezTo>
                    <a:pt x="67839" y="33975"/>
                    <a:pt x="67798" y="34057"/>
                    <a:pt x="67709" y="34235"/>
                  </a:cubicBezTo>
                  <a:cubicBezTo>
                    <a:pt x="67626" y="34401"/>
                    <a:pt x="67585" y="34484"/>
                    <a:pt x="67564" y="34484"/>
                  </a:cubicBezTo>
                  <a:cubicBezTo>
                    <a:pt x="67543" y="34484"/>
                    <a:pt x="67543" y="34401"/>
                    <a:pt x="67543" y="34235"/>
                  </a:cubicBezTo>
                  <a:cubicBezTo>
                    <a:pt x="67543" y="34111"/>
                    <a:pt x="67523" y="34048"/>
                    <a:pt x="67492" y="34048"/>
                  </a:cubicBezTo>
                  <a:cubicBezTo>
                    <a:pt x="67461" y="34048"/>
                    <a:pt x="67419" y="34111"/>
                    <a:pt x="67378" y="34235"/>
                  </a:cubicBezTo>
                  <a:cubicBezTo>
                    <a:pt x="67256" y="34356"/>
                    <a:pt x="67179" y="34433"/>
                    <a:pt x="67114" y="34433"/>
                  </a:cubicBezTo>
                  <a:cubicBezTo>
                    <a:pt x="67091" y="34433"/>
                    <a:pt x="67068" y="34423"/>
                    <a:pt x="67046" y="34401"/>
                  </a:cubicBezTo>
                  <a:cubicBezTo>
                    <a:pt x="67046" y="34401"/>
                    <a:pt x="67046" y="34235"/>
                    <a:pt x="67129" y="34069"/>
                  </a:cubicBezTo>
                  <a:cubicBezTo>
                    <a:pt x="67178" y="33972"/>
                    <a:pt x="67198" y="33932"/>
                    <a:pt x="67139" y="33932"/>
                  </a:cubicBezTo>
                  <a:cubicBezTo>
                    <a:pt x="67098" y="33932"/>
                    <a:pt x="67018" y="33952"/>
                    <a:pt x="66880" y="33986"/>
                  </a:cubicBezTo>
                  <a:cubicBezTo>
                    <a:pt x="66549" y="34152"/>
                    <a:pt x="66549" y="34235"/>
                    <a:pt x="66632" y="34318"/>
                  </a:cubicBezTo>
                  <a:cubicBezTo>
                    <a:pt x="66715" y="34401"/>
                    <a:pt x="66715" y="34484"/>
                    <a:pt x="66632" y="34566"/>
                  </a:cubicBezTo>
                  <a:cubicBezTo>
                    <a:pt x="66613" y="34573"/>
                    <a:pt x="66594" y="34576"/>
                    <a:pt x="66576" y="34576"/>
                  </a:cubicBezTo>
                  <a:cubicBezTo>
                    <a:pt x="66348" y="34576"/>
                    <a:pt x="66141" y="34133"/>
                    <a:pt x="66217" y="33903"/>
                  </a:cubicBezTo>
                  <a:cubicBezTo>
                    <a:pt x="66300" y="33821"/>
                    <a:pt x="66300" y="33572"/>
                    <a:pt x="66383" y="33406"/>
                  </a:cubicBezTo>
                  <a:cubicBezTo>
                    <a:pt x="66383" y="33185"/>
                    <a:pt x="66383" y="33111"/>
                    <a:pt x="66285" y="33111"/>
                  </a:cubicBezTo>
                  <a:cubicBezTo>
                    <a:pt x="66236" y="33111"/>
                    <a:pt x="66162" y="33130"/>
                    <a:pt x="66052" y="33158"/>
                  </a:cubicBezTo>
                  <a:cubicBezTo>
                    <a:pt x="65982" y="33228"/>
                    <a:pt x="65897" y="33253"/>
                    <a:pt x="65816" y="33253"/>
                  </a:cubicBezTo>
                  <a:cubicBezTo>
                    <a:pt x="65705" y="33253"/>
                    <a:pt x="65602" y="33205"/>
                    <a:pt x="65554" y="33158"/>
                  </a:cubicBezTo>
                  <a:cubicBezTo>
                    <a:pt x="65486" y="33123"/>
                    <a:pt x="65431" y="33103"/>
                    <a:pt x="65397" y="33103"/>
                  </a:cubicBezTo>
                  <a:cubicBezTo>
                    <a:pt x="65348" y="33103"/>
                    <a:pt x="65340" y="33143"/>
                    <a:pt x="65389" y="33240"/>
                  </a:cubicBezTo>
                  <a:cubicBezTo>
                    <a:pt x="65389" y="33406"/>
                    <a:pt x="65223" y="33655"/>
                    <a:pt x="64974" y="33738"/>
                  </a:cubicBezTo>
                  <a:cubicBezTo>
                    <a:pt x="64913" y="33768"/>
                    <a:pt x="64855" y="33782"/>
                    <a:pt x="64802" y="33782"/>
                  </a:cubicBezTo>
                  <a:cubicBezTo>
                    <a:pt x="64563" y="33782"/>
                    <a:pt x="64409" y="33511"/>
                    <a:pt x="64477" y="33240"/>
                  </a:cubicBezTo>
                  <a:cubicBezTo>
                    <a:pt x="64536" y="32944"/>
                    <a:pt x="64299" y="32691"/>
                    <a:pt x="64129" y="32691"/>
                  </a:cubicBezTo>
                  <a:cubicBezTo>
                    <a:pt x="64061" y="32691"/>
                    <a:pt x="64004" y="32731"/>
                    <a:pt x="63980" y="32826"/>
                  </a:cubicBezTo>
                  <a:cubicBezTo>
                    <a:pt x="63932" y="32921"/>
                    <a:pt x="63872" y="32961"/>
                    <a:pt x="63807" y="32961"/>
                  </a:cubicBezTo>
                  <a:cubicBezTo>
                    <a:pt x="63645" y="32961"/>
                    <a:pt x="63459" y="32708"/>
                    <a:pt x="63400" y="32412"/>
                  </a:cubicBezTo>
                  <a:cubicBezTo>
                    <a:pt x="63400" y="32163"/>
                    <a:pt x="63400" y="31997"/>
                    <a:pt x="63483" y="31997"/>
                  </a:cubicBezTo>
                  <a:cubicBezTo>
                    <a:pt x="63483" y="31997"/>
                    <a:pt x="63565" y="31914"/>
                    <a:pt x="63648" y="31749"/>
                  </a:cubicBezTo>
                  <a:cubicBezTo>
                    <a:pt x="63731" y="31583"/>
                    <a:pt x="63731" y="31417"/>
                    <a:pt x="63565" y="31334"/>
                  </a:cubicBezTo>
                  <a:cubicBezTo>
                    <a:pt x="63400" y="31334"/>
                    <a:pt x="63483" y="31251"/>
                    <a:pt x="63814" y="30920"/>
                  </a:cubicBezTo>
                  <a:cubicBezTo>
                    <a:pt x="64063" y="30671"/>
                    <a:pt x="64228" y="30423"/>
                    <a:pt x="64228" y="30257"/>
                  </a:cubicBezTo>
                  <a:cubicBezTo>
                    <a:pt x="64190" y="30142"/>
                    <a:pt x="64169" y="30080"/>
                    <a:pt x="64142" y="30080"/>
                  </a:cubicBezTo>
                  <a:cubicBezTo>
                    <a:pt x="64110" y="30080"/>
                    <a:pt x="64069" y="30162"/>
                    <a:pt x="63980" y="30340"/>
                  </a:cubicBezTo>
                  <a:cubicBezTo>
                    <a:pt x="63763" y="30701"/>
                    <a:pt x="63547" y="30936"/>
                    <a:pt x="63440" y="30936"/>
                  </a:cubicBezTo>
                  <a:cubicBezTo>
                    <a:pt x="63424" y="30936"/>
                    <a:pt x="63410" y="30931"/>
                    <a:pt x="63400" y="30920"/>
                  </a:cubicBezTo>
                  <a:cubicBezTo>
                    <a:pt x="63392" y="30913"/>
                    <a:pt x="63382" y="30909"/>
                    <a:pt x="63368" y="30909"/>
                  </a:cubicBezTo>
                  <a:cubicBezTo>
                    <a:pt x="63231" y="30909"/>
                    <a:pt x="62812" y="31266"/>
                    <a:pt x="62737" y="31417"/>
                  </a:cubicBezTo>
                  <a:cubicBezTo>
                    <a:pt x="62737" y="31500"/>
                    <a:pt x="62820" y="31666"/>
                    <a:pt x="62902" y="31914"/>
                  </a:cubicBezTo>
                  <a:cubicBezTo>
                    <a:pt x="63151" y="32412"/>
                    <a:pt x="63068" y="32660"/>
                    <a:pt x="62654" y="32660"/>
                  </a:cubicBezTo>
                  <a:cubicBezTo>
                    <a:pt x="62405" y="32660"/>
                    <a:pt x="62322" y="32743"/>
                    <a:pt x="62405" y="32826"/>
                  </a:cubicBezTo>
                  <a:cubicBezTo>
                    <a:pt x="62488" y="32909"/>
                    <a:pt x="62405" y="32992"/>
                    <a:pt x="62322" y="33075"/>
                  </a:cubicBezTo>
                  <a:cubicBezTo>
                    <a:pt x="62263" y="33164"/>
                    <a:pt x="62214" y="33210"/>
                    <a:pt x="62176" y="33210"/>
                  </a:cubicBezTo>
                  <a:cubicBezTo>
                    <a:pt x="62108" y="33210"/>
                    <a:pt x="62074" y="33062"/>
                    <a:pt x="62074" y="32743"/>
                  </a:cubicBezTo>
                  <a:cubicBezTo>
                    <a:pt x="62013" y="32622"/>
                    <a:pt x="62041" y="32545"/>
                    <a:pt x="62093" y="32545"/>
                  </a:cubicBezTo>
                  <a:cubicBezTo>
                    <a:pt x="62112" y="32545"/>
                    <a:pt x="62134" y="32555"/>
                    <a:pt x="62157" y="32577"/>
                  </a:cubicBezTo>
                  <a:cubicBezTo>
                    <a:pt x="62182" y="32603"/>
                    <a:pt x="62208" y="32615"/>
                    <a:pt x="62232" y="32615"/>
                  </a:cubicBezTo>
                  <a:cubicBezTo>
                    <a:pt x="62366" y="32615"/>
                    <a:pt x="62462" y="32265"/>
                    <a:pt x="62322" y="31914"/>
                  </a:cubicBezTo>
                  <a:cubicBezTo>
                    <a:pt x="62226" y="31673"/>
                    <a:pt x="62073" y="31544"/>
                    <a:pt x="61913" y="31544"/>
                  </a:cubicBezTo>
                  <a:cubicBezTo>
                    <a:pt x="61798" y="31544"/>
                    <a:pt x="61680" y="31610"/>
                    <a:pt x="61576" y="31749"/>
                  </a:cubicBezTo>
                  <a:cubicBezTo>
                    <a:pt x="61471" y="31906"/>
                    <a:pt x="61400" y="31964"/>
                    <a:pt x="61340" y="31964"/>
                  </a:cubicBezTo>
                  <a:cubicBezTo>
                    <a:pt x="61306" y="31964"/>
                    <a:pt x="61275" y="31945"/>
                    <a:pt x="61245" y="31914"/>
                  </a:cubicBezTo>
                  <a:cubicBezTo>
                    <a:pt x="61182" y="31851"/>
                    <a:pt x="61130" y="31824"/>
                    <a:pt x="61082" y="31824"/>
                  </a:cubicBezTo>
                  <a:cubicBezTo>
                    <a:pt x="61004" y="31824"/>
                    <a:pt x="60933" y="31895"/>
                    <a:pt x="60831" y="31997"/>
                  </a:cubicBezTo>
                  <a:cubicBezTo>
                    <a:pt x="60768" y="32184"/>
                    <a:pt x="60706" y="32277"/>
                    <a:pt x="60644" y="32277"/>
                  </a:cubicBezTo>
                  <a:cubicBezTo>
                    <a:pt x="60623" y="32277"/>
                    <a:pt x="60603" y="32267"/>
                    <a:pt x="60582" y="32246"/>
                  </a:cubicBezTo>
                  <a:cubicBezTo>
                    <a:pt x="60582" y="32246"/>
                    <a:pt x="60665" y="31997"/>
                    <a:pt x="60831" y="31832"/>
                  </a:cubicBezTo>
                  <a:cubicBezTo>
                    <a:pt x="61162" y="31334"/>
                    <a:pt x="61742" y="31003"/>
                    <a:pt x="62405" y="30837"/>
                  </a:cubicBezTo>
                  <a:cubicBezTo>
                    <a:pt x="62902" y="30754"/>
                    <a:pt x="62985" y="30754"/>
                    <a:pt x="62985" y="30506"/>
                  </a:cubicBezTo>
                  <a:cubicBezTo>
                    <a:pt x="63038" y="30348"/>
                    <a:pt x="63024" y="30290"/>
                    <a:pt x="62943" y="30290"/>
                  </a:cubicBezTo>
                  <a:cubicBezTo>
                    <a:pt x="62897" y="30290"/>
                    <a:pt x="62828" y="30309"/>
                    <a:pt x="62737" y="30340"/>
                  </a:cubicBezTo>
                  <a:cubicBezTo>
                    <a:pt x="62654" y="30381"/>
                    <a:pt x="62592" y="30402"/>
                    <a:pt x="62550" y="30402"/>
                  </a:cubicBezTo>
                  <a:cubicBezTo>
                    <a:pt x="62509" y="30402"/>
                    <a:pt x="62488" y="30381"/>
                    <a:pt x="62488" y="30340"/>
                  </a:cubicBezTo>
                  <a:cubicBezTo>
                    <a:pt x="62488" y="30340"/>
                    <a:pt x="62488" y="30257"/>
                    <a:pt x="62405" y="30257"/>
                  </a:cubicBezTo>
                  <a:cubicBezTo>
                    <a:pt x="62383" y="30235"/>
                    <a:pt x="62367" y="30224"/>
                    <a:pt x="62353" y="30224"/>
                  </a:cubicBezTo>
                  <a:cubicBezTo>
                    <a:pt x="62316" y="30224"/>
                    <a:pt x="62300" y="30301"/>
                    <a:pt x="62239" y="30423"/>
                  </a:cubicBezTo>
                  <a:cubicBezTo>
                    <a:pt x="62239" y="30671"/>
                    <a:pt x="62157" y="30754"/>
                    <a:pt x="62074" y="30754"/>
                  </a:cubicBezTo>
                  <a:cubicBezTo>
                    <a:pt x="61991" y="30754"/>
                    <a:pt x="61742" y="30837"/>
                    <a:pt x="61576" y="30920"/>
                  </a:cubicBezTo>
                  <a:cubicBezTo>
                    <a:pt x="61494" y="30948"/>
                    <a:pt x="61429" y="30966"/>
                    <a:pt x="61380" y="30966"/>
                  </a:cubicBezTo>
                  <a:cubicBezTo>
                    <a:pt x="61282" y="30966"/>
                    <a:pt x="61245" y="30892"/>
                    <a:pt x="61245" y="30671"/>
                  </a:cubicBezTo>
                  <a:cubicBezTo>
                    <a:pt x="61245" y="30398"/>
                    <a:pt x="61220" y="30275"/>
                    <a:pt x="61170" y="30275"/>
                  </a:cubicBezTo>
                  <a:cubicBezTo>
                    <a:pt x="61129" y="30275"/>
                    <a:pt x="61071" y="30357"/>
                    <a:pt x="60996" y="30506"/>
                  </a:cubicBezTo>
                  <a:cubicBezTo>
                    <a:pt x="60831" y="30671"/>
                    <a:pt x="60831" y="30837"/>
                    <a:pt x="60913" y="30920"/>
                  </a:cubicBezTo>
                  <a:cubicBezTo>
                    <a:pt x="60913" y="30920"/>
                    <a:pt x="60913" y="31086"/>
                    <a:pt x="60831" y="31169"/>
                  </a:cubicBezTo>
                  <a:cubicBezTo>
                    <a:pt x="60768" y="31231"/>
                    <a:pt x="60706" y="31257"/>
                    <a:pt x="60651" y="31257"/>
                  </a:cubicBezTo>
                  <a:cubicBezTo>
                    <a:pt x="60484" y="31257"/>
                    <a:pt x="60375" y="31024"/>
                    <a:pt x="60499" y="30837"/>
                  </a:cubicBezTo>
                  <a:cubicBezTo>
                    <a:pt x="60563" y="30644"/>
                    <a:pt x="60279" y="30452"/>
                    <a:pt x="60033" y="30452"/>
                  </a:cubicBezTo>
                  <a:cubicBezTo>
                    <a:pt x="59961" y="30452"/>
                    <a:pt x="59892" y="30468"/>
                    <a:pt x="59836" y="30506"/>
                  </a:cubicBezTo>
                  <a:cubicBezTo>
                    <a:pt x="59670" y="30506"/>
                    <a:pt x="59587" y="30506"/>
                    <a:pt x="59505" y="30423"/>
                  </a:cubicBezTo>
                  <a:cubicBezTo>
                    <a:pt x="59470" y="30388"/>
                    <a:pt x="59422" y="30368"/>
                    <a:pt x="59365" y="30368"/>
                  </a:cubicBezTo>
                  <a:cubicBezTo>
                    <a:pt x="59284" y="30368"/>
                    <a:pt x="59187" y="30408"/>
                    <a:pt x="59090" y="30506"/>
                  </a:cubicBezTo>
                  <a:cubicBezTo>
                    <a:pt x="59022" y="30540"/>
                    <a:pt x="58981" y="30560"/>
                    <a:pt x="58964" y="30560"/>
                  </a:cubicBezTo>
                  <a:cubicBezTo>
                    <a:pt x="58939" y="30560"/>
                    <a:pt x="58959" y="30520"/>
                    <a:pt x="59007" y="30423"/>
                  </a:cubicBezTo>
                  <a:cubicBezTo>
                    <a:pt x="59173" y="30174"/>
                    <a:pt x="59090" y="30174"/>
                    <a:pt x="58925" y="30174"/>
                  </a:cubicBezTo>
                  <a:cubicBezTo>
                    <a:pt x="58822" y="30208"/>
                    <a:pt x="58761" y="30228"/>
                    <a:pt x="58738" y="30228"/>
                  </a:cubicBezTo>
                  <a:cubicBezTo>
                    <a:pt x="58704" y="30228"/>
                    <a:pt x="58745" y="30188"/>
                    <a:pt x="58842" y="30091"/>
                  </a:cubicBezTo>
                  <a:cubicBezTo>
                    <a:pt x="58925" y="30008"/>
                    <a:pt x="59007" y="29925"/>
                    <a:pt x="58925" y="29843"/>
                  </a:cubicBezTo>
                  <a:cubicBezTo>
                    <a:pt x="58842" y="29843"/>
                    <a:pt x="58759" y="29677"/>
                    <a:pt x="58759" y="29428"/>
                  </a:cubicBezTo>
                  <a:cubicBezTo>
                    <a:pt x="58720" y="29313"/>
                    <a:pt x="58682" y="29251"/>
                    <a:pt x="58627" y="29251"/>
                  </a:cubicBezTo>
                  <a:cubicBezTo>
                    <a:pt x="58563" y="29251"/>
                    <a:pt x="58478" y="29333"/>
                    <a:pt x="58344" y="29511"/>
                  </a:cubicBezTo>
                  <a:cubicBezTo>
                    <a:pt x="58179" y="29760"/>
                    <a:pt x="58013" y="29925"/>
                    <a:pt x="58013" y="29925"/>
                  </a:cubicBezTo>
                  <a:cubicBezTo>
                    <a:pt x="58013" y="29843"/>
                    <a:pt x="58013" y="29760"/>
                    <a:pt x="58096" y="29677"/>
                  </a:cubicBezTo>
                  <a:cubicBezTo>
                    <a:pt x="58179" y="29594"/>
                    <a:pt x="58179" y="29428"/>
                    <a:pt x="58179" y="29428"/>
                  </a:cubicBezTo>
                  <a:cubicBezTo>
                    <a:pt x="58179" y="29406"/>
                    <a:pt x="58167" y="29396"/>
                    <a:pt x="58149" y="29396"/>
                  </a:cubicBezTo>
                  <a:cubicBezTo>
                    <a:pt x="58102" y="29396"/>
                    <a:pt x="58013" y="29473"/>
                    <a:pt x="58013" y="29594"/>
                  </a:cubicBezTo>
                  <a:cubicBezTo>
                    <a:pt x="57930" y="29677"/>
                    <a:pt x="57889" y="29718"/>
                    <a:pt x="57857" y="29718"/>
                  </a:cubicBezTo>
                  <a:cubicBezTo>
                    <a:pt x="57826" y="29718"/>
                    <a:pt x="57806" y="29677"/>
                    <a:pt x="57764" y="29594"/>
                  </a:cubicBezTo>
                  <a:cubicBezTo>
                    <a:pt x="57723" y="29470"/>
                    <a:pt x="57681" y="29407"/>
                    <a:pt x="57640" y="29407"/>
                  </a:cubicBezTo>
                  <a:cubicBezTo>
                    <a:pt x="57599" y="29407"/>
                    <a:pt x="57557" y="29470"/>
                    <a:pt x="57516" y="29594"/>
                  </a:cubicBezTo>
                  <a:cubicBezTo>
                    <a:pt x="57433" y="29718"/>
                    <a:pt x="57391" y="29780"/>
                    <a:pt x="57371" y="29780"/>
                  </a:cubicBezTo>
                  <a:cubicBezTo>
                    <a:pt x="57350" y="29780"/>
                    <a:pt x="57350" y="29718"/>
                    <a:pt x="57350" y="29594"/>
                  </a:cubicBezTo>
                  <a:cubicBezTo>
                    <a:pt x="57350" y="29428"/>
                    <a:pt x="57267" y="29345"/>
                    <a:pt x="57101" y="29345"/>
                  </a:cubicBezTo>
                  <a:cubicBezTo>
                    <a:pt x="56936" y="29345"/>
                    <a:pt x="56853" y="29262"/>
                    <a:pt x="56936" y="29097"/>
                  </a:cubicBezTo>
                  <a:cubicBezTo>
                    <a:pt x="56984" y="29000"/>
                    <a:pt x="57033" y="28959"/>
                    <a:pt x="57048" y="28959"/>
                  </a:cubicBezTo>
                  <a:cubicBezTo>
                    <a:pt x="57059" y="28959"/>
                    <a:pt x="57053" y="28979"/>
                    <a:pt x="57018" y="29014"/>
                  </a:cubicBezTo>
                  <a:cubicBezTo>
                    <a:pt x="57018" y="29097"/>
                    <a:pt x="57039" y="29138"/>
                    <a:pt x="57070" y="29138"/>
                  </a:cubicBezTo>
                  <a:cubicBezTo>
                    <a:pt x="57101" y="29138"/>
                    <a:pt x="57143" y="29097"/>
                    <a:pt x="57184" y="29014"/>
                  </a:cubicBezTo>
                  <a:cubicBezTo>
                    <a:pt x="57267" y="28931"/>
                    <a:pt x="57267" y="28848"/>
                    <a:pt x="57184" y="28765"/>
                  </a:cubicBezTo>
                  <a:cubicBezTo>
                    <a:pt x="57143" y="28724"/>
                    <a:pt x="57101" y="28703"/>
                    <a:pt x="57060" y="28703"/>
                  </a:cubicBezTo>
                  <a:cubicBezTo>
                    <a:pt x="57018" y="28703"/>
                    <a:pt x="56977" y="28724"/>
                    <a:pt x="56936" y="28765"/>
                  </a:cubicBezTo>
                  <a:cubicBezTo>
                    <a:pt x="56901" y="28800"/>
                    <a:pt x="56853" y="28820"/>
                    <a:pt x="56802" y="28820"/>
                  </a:cubicBezTo>
                  <a:cubicBezTo>
                    <a:pt x="56730" y="28820"/>
                    <a:pt x="56653" y="28779"/>
                    <a:pt x="56604" y="28682"/>
                  </a:cubicBezTo>
                  <a:cubicBezTo>
                    <a:pt x="56438" y="28517"/>
                    <a:pt x="56438" y="28434"/>
                    <a:pt x="56604" y="28351"/>
                  </a:cubicBezTo>
                  <a:cubicBezTo>
                    <a:pt x="56687" y="28351"/>
                    <a:pt x="56770" y="28185"/>
                    <a:pt x="56770" y="27936"/>
                  </a:cubicBezTo>
                  <a:cubicBezTo>
                    <a:pt x="56770" y="27605"/>
                    <a:pt x="56853" y="27356"/>
                    <a:pt x="57101" y="27191"/>
                  </a:cubicBezTo>
                  <a:cubicBezTo>
                    <a:pt x="57350" y="26859"/>
                    <a:pt x="57350" y="26776"/>
                    <a:pt x="57267" y="26693"/>
                  </a:cubicBezTo>
                  <a:cubicBezTo>
                    <a:pt x="57235" y="26630"/>
                    <a:pt x="57204" y="26603"/>
                    <a:pt x="57172" y="26603"/>
                  </a:cubicBezTo>
                  <a:cubicBezTo>
                    <a:pt x="57121" y="26603"/>
                    <a:pt x="57070" y="26674"/>
                    <a:pt x="57018" y="26776"/>
                  </a:cubicBezTo>
                  <a:cubicBezTo>
                    <a:pt x="56941" y="26932"/>
                    <a:pt x="56871" y="26998"/>
                    <a:pt x="56817" y="26998"/>
                  </a:cubicBezTo>
                  <a:cubicBezTo>
                    <a:pt x="56699" y="26998"/>
                    <a:pt x="56656" y="26678"/>
                    <a:pt x="56770" y="26279"/>
                  </a:cubicBezTo>
                  <a:cubicBezTo>
                    <a:pt x="56829" y="25926"/>
                    <a:pt x="56846" y="25824"/>
                    <a:pt x="56910" y="25824"/>
                  </a:cubicBezTo>
                  <a:cubicBezTo>
                    <a:pt x="56936" y="25824"/>
                    <a:pt x="56970" y="25841"/>
                    <a:pt x="57018" y="25865"/>
                  </a:cubicBezTo>
                  <a:cubicBezTo>
                    <a:pt x="57046" y="25920"/>
                    <a:pt x="57074" y="25947"/>
                    <a:pt x="57107" y="25947"/>
                  </a:cubicBezTo>
                  <a:cubicBezTo>
                    <a:pt x="57175" y="25947"/>
                    <a:pt x="57267" y="25837"/>
                    <a:pt x="57433" y="25616"/>
                  </a:cubicBezTo>
                  <a:cubicBezTo>
                    <a:pt x="57516" y="25450"/>
                    <a:pt x="57599" y="25284"/>
                    <a:pt x="57516" y="25284"/>
                  </a:cubicBezTo>
                  <a:cubicBezTo>
                    <a:pt x="57516" y="25284"/>
                    <a:pt x="57599" y="25119"/>
                    <a:pt x="57847" y="24953"/>
                  </a:cubicBezTo>
                  <a:cubicBezTo>
                    <a:pt x="57984" y="24748"/>
                    <a:pt x="58176" y="24600"/>
                    <a:pt x="58240" y="24600"/>
                  </a:cubicBezTo>
                  <a:cubicBezTo>
                    <a:pt x="58254" y="24600"/>
                    <a:pt x="58262" y="24607"/>
                    <a:pt x="58262" y="24622"/>
                  </a:cubicBezTo>
                  <a:cubicBezTo>
                    <a:pt x="58344" y="24622"/>
                    <a:pt x="58427" y="24622"/>
                    <a:pt x="58510" y="24456"/>
                  </a:cubicBezTo>
                  <a:cubicBezTo>
                    <a:pt x="58510" y="24373"/>
                    <a:pt x="58510" y="24290"/>
                    <a:pt x="58427" y="24290"/>
                  </a:cubicBezTo>
                  <a:cubicBezTo>
                    <a:pt x="58344" y="24290"/>
                    <a:pt x="58344" y="24207"/>
                    <a:pt x="58344" y="24041"/>
                  </a:cubicBezTo>
                  <a:cubicBezTo>
                    <a:pt x="58427" y="23917"/>
                    <a:pt x="58469" y="23855"/>
                    <a:pt x="58458" y="23855"/>
                  </a:cubicBezTo>
                  <a:lnTo>
                    <a:pt x="58458" y="23855"/>
                  </a:lnTo>
                  <a:cubicBezTo>
                    <a:pt x="58448" y="23855"/>
                    <a:pt x="58386" y="23917"/>
                    <a:pt x="58262" y="24041"/>
                  </a:cubicBezTo>
                  <a:cubicBezTo>
                    <a:pt x="58170" y="24178"/>
                    <a:pt x="58104" y="24240"/>
                    <a:pt x="58049" y="24240"/>
                  </a:cubicBezTo>
                  <a:cubicBezTo>
                    <a:pt x="58005" y="24240"/>
                    <a:pt x="57967" y="24199"/>
                    <a:pt x="57930" y="24124"/>
                  </a:cubicBezTo>
                  <a:cubicBezTo>
                    <a:pt x="57930" y="24041"/>
                    <a:pt x="57909" y="24000"/>
                    <a:pt x="57878" y="24000"/>
                  </a:cubicBezTo>
                  <a:cubicBezTo>
                    <a:pt x="57847" y="24000"/>
                    <a:pt x="57806" y="24041"/>
                    <a:pt x="57764" y="24124"/>
                  </a:cubicBezTo>
                  <a:cubicBezTo>
                    <a:pt x="57764" y="24290"/>
                    <a:pt x="57516" y="24539"/>
                    <a:pt x="57267" y="24787"/>
                  </a:cubicBezTo>
                  <a:cubicBezTo>
                    <a:pt x="57018" y="25036"/>
                    <a:pt x="56936" y="25119"/>
                    <a:pt x="56936" y="25202"/>
                  </a:cubicBezTo>
                  <a:cubicBezTo>
                    <a:pt x="57018" y="25284"/>
                    <a:pt x="56687" y="25782"/>
                    <a:pt x="56273" y="26196"/>
                  </a:cubicBezTo>
                  <a:cubicBezTo>
                    <a:pt x="56190" y="26279"/>
                    <a:pt x="56190" y="26362"/>
                    <a:pt x="56273" y="26362"/>
                  </a:cubicBezTo>
                  <a:cubicBezTo>
                    <a:pt x="56283" y="26351"/>
                    <a:pt x="56291" y="26346"/>
                    <a:pt x="56297" y="26346"/>
                  </a:cubicBezTo>
                  <a:cubicBezTo>
                    <a:pt x="56332" y="26346"/>
                    <a:pt x="56251" y="26571"/>
                    <a:pt x="56107" y="26859"/>
                  </a:cubicBezTo>
                  <a:cubicBezTo>
                    <a:pt x="55900" y="27204"/>
                    <a:pt x="55750" y="27377"/>
                    <a:pt x="55706" y="27377"/>
                  </a:cubicBezTo>
                  <a:cubicBezTo>
                    <a:pt x="55697" y="27377"/>
                    <a:pt x="55692" y="27370"/>
                    <a:pt x="55692" y="27356"/>
                  </a:cubicBezTo>
                  <a:cubicBezTo>
                    <a:pt x="55692" y="27356"/>
                    <a:pt x="55527" y="27439"/>
                    <a:pt x="55444" y="27605"/>
                  </a:cubicBezTo>
                  <a:cubicBezTo>
                    <a:pt x="55231" y="27818"/>
                    <a:pt x="55094" y="27925"/>
                    <a:pt x="55026" y="27925"/>
                  </a:cubicBezTo>
                  <a:cubicBezTo>
                    <a:pt x="54936" y="27925"/>
                    <a:pt x="54970" y="27735"/>
                    <a:pt x="55112" y="27356"/>
                  </a:cubicBezTo>
                  <a:cubicBezTo>
                    <a:pt x="55278" y="27108"/>
                    <a:pt x="55361" y="26776"/>
                    <a:pt x="55278" y="26693"/>
                  </a:cubicBezTo>
                  <a:cubicBezTo>
                    <a:pt x="55278" y="26693"/>
                    <a:pt x="55278" y="26528"/>
                    <a:pt x="55361" y="26362"/>
                  </a:cubicBezTo>
                  <a:cubicBezTo>
                    <a:pt x="55409" y="26314"/>
                    <a:pt x="55429" y="26266"/>
                    <a:pt x="55438" y="26266"/>
                  </a:cubicBezTo>
                  <a:cubicBezTo>
                    <a:pt x="55444" y="26266"/>
                    <a:pt x="55444" y="26292"/>
                    <a:pt x="55444" y="26362"/>
                  </a:cubicBezTo>
                  <a:cubicBezTo>
                    <a:pt x="55426" y="26415"/>
                    <a:pt x="55454" y="26438"/>
                    <a:pt x="55509" y="26438"/>
                  </a:cubicBezTo>
                  <a:cubicBezTo>
                    <a:pt x="55712" y="26438"/>
                    <a:pt x="56290" y="26125"/>
                    <a:pt x="56355" y="25865"/>
                  </a:cubicBezTo>
                  <a:cubicBezTo>
                    <a:pt x="56427" y="25686"/>
                    <a:pt x="56359" y="25599"/>
                    <a:pt x="56219" y="25599"/>
                  </a:cubicBezTo>
                  <a:cubicBezTo>
                    <a:pt x="56035" y="25599"/>
                    <a:pt x="55726" y="25748"/>
                    <a:pt x="55444" y="26030"/>
                  </a:cubicBezTo>
                  <a:cubicBezTo>
                    <a:pt x="55250" y="26225"/>
                    <a:pt x="55141" y="26305"/>
                    <a:pt x="55084" y="26305"/>
                  </a:cubicBezTo>
                  <a:cubicBezTo>
                    <a:pt x="55044" y="26305"/>
                    <a:pt x="55029" y="26265"/>
                    <a:pt x="55029" y="26196"/>
                  </a:cubicBezTo>
                  <a:cubicBezTo>
                    <a:pt x="55090" y="26075"/>
                    <a:pt x="55062" y="25998"/>
                    <a:pt x="54945" y="25998"/>
                  </a:cubicBezTo>
                  <a:cubicBezTo>
                    <a:pt x="54902" y="25998"/>
                    <a:pt x="54847" y="26008"/>
                    <a:pt x="54781" y="26030"/>
                  </a:cubicBezTo>
                  <a:cubicBezTo>
                    <a:pt x="54712" y="26065"/>
                    <a:pt x="54629" y="26085"/>
                    <a:pt x="54550" y="26085"/>
                  </a:cubicBezTo>
                  <a:cubicBezTo>
                    <a:pt x="54438" y="26085"/>
                    <a:pt x="54332" y="26045"/>
                    <a:pt x="54284" y="25947"/>
                  </a:cubicBezTo>
                  <a:cubicBezTo>
                    <a:pt x="54201" y="25906"/>
                    <a:pt x="54118" y="25885"/>
                    <a:pt x="54045" y="25885"/>
                  </a:cubicBezTo>
                  <a:cubicBezTo>
                    <a:pt x="53973" y="25885"/>
                    <a:pt x="53911" y="25906"/>
                    <a:pt x="53869" y="25947"/>
                  </a:cubicBezTo>
                  <a:cubicBezTo>
                    <a:pt x="53703" y="26030"/>
                    <a:pt x="53703" y="26113"/>
                    <a:pt x="53869" y="26113"/>
                  </a:cubicBezTo>
                  <a:cubicBezTo>
                    <a:pt x="54118" y="26196"/>
                    <a:pt x="54035" y="26610"/>
                    <a:pt x="53786" y="26610"/>
                  </a:cubicBezTo>
                  <a:cubicBezTo>
                    <a:pt x="53703" y="26610"/>
                    <a:pt x="53455" y="26693"/>
                    <a:pt x="53372" y="26859"/>
                  </a:cubicBezTo>
                  <a:cubicBezTo>
                    <a:pt x="53206" y="27025"/>
                    <a:pt x="53123" y="27025"/>
                    <a:pt x="53040" y="27025"/>
                  </a:cubicBezTo>
                  <a:cubicBezTo>
                    <a:pt x="52958" y="26942"/>
                    <a:pt x="52958" y="26859"/>
                    <a:pt x="53040" y="26859"/>
                  </a:cubicBezTo>
                  <a:cubicBezTo>
                    <a:pt x="53123" y="26776"/>
                    <a:pt x="53289" y="26445"/>
                    <a:pt x="53455" y="26113"/>
                  </a:cubicBezTo>
                  <a:cubicBezTo>
                    <a:pt x="53678" y="25517"/>
                    <a:pt x="53902" y="25189"/>
                    <a:pt x="54005" y="25189"/>
                  </a:cubicBezTo>
                  <a:cubicBezTo>
                    <a:pt x="54016" y="25189"/>
                    <a:pt x="54027" y="25193"/>
                    <a:pt x="54035" y="25202"/>
                  </a:cubicBezTo>
                  <a:cubicBezTo>
                    <a:pt x="54118" y="25284"/>
                    <a:pt x="54263" y="25326"/>
                    <a:pt x="54408" y="25326"/>
                  </a:cubicBezTo>
                  <a:cubicBezTo>
                    <a:pt x="54553" y="25326"/>
                    <a:pt x="54698" y="25284"/>
                    <a:pt x="54781" y="25202"/>
                  </a:cubicBezTo>
                  <a:cubicBezTo>
                    <a:pt x="54864" y="25119"/>
                    <a:pt x="54947" y="24953"/>
                    <a:pt x="54947" y="24870"/>
                  </a:cubicBezTo>
                  <a:cubicBezTo>
                    <a:pt x="54947" y="24796"/>
                    <a:pt x="54947" y="24755"/>
                    <a:pt x="54931" y="24755"/>
                  </a:cubicBezTo>
                  <a:cubicBezTo>
                    <a:pt x="54913" y="24755"/>
                    <a:pt x="54872" y="24816"/>
                    <a:pt x="54781" y="24953"/>
                  </a:cubicBezTo>
                  <a:cubicBezTo>
                    <a:pt x="54739" y="25036"/>
                    <a:pt x="54719" y="25077"/>
                    <a:pt x="54698" y="25077"/>
                  </a:cubicBezTo>
                  <a:cubicBezTo>
                    <a:pt x="54677" y="25077"/>
                    <a:pt x="54656" y="25036"/>
                    <a:pt x="54615" y="24953"/>
                  </a:cubicBezTo>
                  <a:cubicBezTo>
                    <a:pt x="54615" y="24787"/>
                    <a:pt x="54532" y="24539"/>
                    <a:pt x="54532" y="24456"/>
                  </a:cubicBezTo>
                  <a:cubicBezTo>
                    <a:pt x="54449" y="24373"/>
                    <a:pt x="54449" y="24041"/>
                    <a:pt x="54449" y="23793"/>
                  </a:cubicBezTo>
                  <a:cubicBezTo>
                    <a:pt x="54500" y="23436"/>
                    <a:pt x="54489" y="23267"/>
                    <a:pt x="54433" y="23267"/>
                  </a:cubicBezTo>
                  <a:cubicBezTo>
                    <a:pt x="54399" y="23267"/>
                    <a:pt x="54347" y="23334"/>
                    <a:pt x="54284" y="23461"/>
                  </a:cubicBezTo>
                  <a:cubicBezTo>
                    <a:pt x="54173" y="23682"/>
                    <a:pt x="53915" y="23866"/>
                    <a:pt x="53780" y="23866"/>
                  </a:cubicBezTo>
                  <a:cubicBezTo>
                    <a:pt x="53713" y="23866"/>
                    <a:pt x="53676" y="23820"/>
                    <a:pt x="53703" y="23710"/>
                  </a:cubicBezTo>
                  <a:cubicBezTo>
                    <a:pt x="53764" y="23589"/>
                    <a:pt x="53736" y="23512"/>
                    <a:pt x="53619" y="23512"/>
                  </a:cubicBezTo>
                  <a:cubicBezTo>
                    <a:pt x="53576" y="23512"/>
                    <a:pt x="53521" y="23522"/>
                    <a:pt x="53455" y="23544"/>
                  </a:cubicBezTo>
                  <a:cubicBezTo>
                    <a:pt x="53289" y="23544"/>
                    <a:pt x="53123" y="23461"/>
                    <a:pt x="53123" y="23461"/>
                  </a:cubicBezTo>
                  <a:cubicBezTo>
                    <a:pt x="53123" y="23378"/>
                    <a:pt x="52875" y="23213"/>
                    <a:pt x="52626" y="23130"/>
                  </a:cubicBezTo>
                  <a:cubicBezTo>
                    <a:pt x="52129" y="23047"/>
                    <a:pt x="52129" y="22964"/>
                    <a:pt x="52212" y="22550"/>
                  </a:cubicBezTo>
                  <a:cubicBezTo>
                    <a:pt x="52415" y="22075"/>
                    <a:pt x="52730" y="21655"/>
                    <a:pt x="52837" y="21655"/>
                  </a:cubicBezTo>
                  <a:cubicBezTo>
                    <a:pt x="52861" y="21655"/>
                    <a:pt x="52875" y="21676"/>
                    <a:pt x="52875" y="21721"/>
                  </a:cubicBezTo>
                  <a:cubicBezTo>
                    <a:pt x="52875" y="21762"/>
                    <a:pt x="52916" y="21783"/>
                    <a:pt x="52978" y="21783"/>
                  </a:cubicBezTo>
                  <a:cubicBezTo>
                    <a:pt x="53040" y="21783"/>
                    <a:pt x="53123" y="21762"/>
                    <a:pt x="53206" y="21721"/>
                  </a:cubicBezTo>
                  <a:cubicBezTo>
                    <a:pt x="53255" y="21624"/>
                    <a:pt x="53360" y="21584"/>
                    <a:pt x="53439" y="21584"/>
                  </a:cubicBezTo>
                  <a:cubicBezTo>
                    <a:pt x="53495" y="21584"/>
                    <a:pt x="53538" y="21604"/>
                    <a:pt x="53538" y="21638"/>
                  </a:cubicBezTo>
                  <a:cubicBezTo>
                    <a:pt x="53579" y="21679"/>
                    <a:pt x="53641" y="21700"/>
                    <a:pt x="53714" y="21700"/>
                  </a:cubicBezTo>
                  <a:cubicBezTo>
                    <a:pt x="53786" y="21700"/>
                    <a:pt x="53869" y="21679"/>
                    <a:pt x="53952" y="21638"/>
                  </a:cubicBezTo>
                  <a:cubicBezTo>
                    <a:pt x="54143" y="21511"/>
                    <a:pt x="53797" y="21335"/>
                    <a:pt x="53438" y="21335"/>
                  </a:cubicBezTo>
                  <a:cubicBezTo>
                    <a:pt x="53329" y="21335"/>
                    <a:pt x="53220" y="21351"/>
                    <a:pt x="53123" y="21389"/>
                  </a:cubicBezTo>
                  <a:cubicBezTo>
                    <a:pt x="52958" y="21389"/>
                    <a:pt x="52792" y="21389"/>
                    <a:pt x="52709" y="21224"/>
                  </a:cubicBezTo>
                  <a:cubicBezTo>
                    <a:pt x="52709" y="21247"/>
                    <a:pt x="52709" y="21275"/>
                    <a:pt x="52709" y="21307"/>
                  </a:cubicBezTo>
                  <a:cubicBezTo>
                    <a:pt x="52709" y="21721"/>
                    <a:pt x="52460" y="21970"/>
                    <a:pt x="52212" y="21970"/>
                  </a:cubicBezTo>
                  <a:cubicBezTo>
                    <a:pt x="52129" y="21970"/>
                    <a:pt x="51963" y="22135"/>
                    <a:pt x="51797" y="22218"/>
                  </a:cubicBezTo>
                  <a:cubicBezTo>
                    <a:pt x="51632" y="22467"/>
                    <a:pt x="51632" y="22550"/>
                    <a:pt x="51797" y="22550"/>
                  </a:cubicBezTo>
                  <a:cubicBezTo>
                    <a:pt x="51963" y="22550"/>
                    <a:pt x="51963" y="22633"/>
                    <a:pt x="51797" y="22715"/>
                  </a:cubicBezTo>
                  <a:cubicBezTo>
                    <a:pt x="51632" y="22798"/>
                    <a:pt x="51300" y="23130"/>
                    <a:pt x="51051" y="23461"/>
                  </a:cubicBezTo>
                  <a:cubicBezTo>
                    <a:pt x="50827" y="23776"/>
                    <a:pt x="50700" y="23920"/>
                    <a:pt x="50630" y="23920"/>
                  </a:cubicBezTo>
                  <a:cubicBezTo>
                    <a:pt x="50572" y="23920"/>
                    <a:pt x="50554" y="23817"/>
                    <a:pt x="50554" y="23627"/>
                  </a:cubicBezTo>
                  <a:cubicBezTo>
                    <a:pt x="50554" y="23461"/>
                    <a:pt x="50637" y="23213"/>
                    <a:pt x="50720" y="23130"/>
                  </a:cubicBezTo>
                  <a:cubicBezTo>
                    <a:pt x="50803" y="23088"/>
                    <a:pt x="50824" y="23068"/>
                    <a:pt x="50803" y="23068"/>
                  </a:cubicBezTo>
                  <a:cubicBezTo>
                    <a:pt x="50782" y="23068"/>
                    <a:pt x="50720" y="23088"/>
                    <a:pt x="50637" y="23130"/>
                  </a:cubicBezTo>
                  <a:cubicBezTo>
                    <a:pt x="50589" y="23154"/>
                    <a:pt x="50540" y="23164"/>
                    <a:pt x="50496" y="23164"/>
                  </a:cubicBezTo>
                  <a:cubicBezTo>
                    <a:pt x="50388" y="23164"/>
                    <a:pt x="50306" y="23105"/>
                    <a:pt x="50306" y="23047"/>
                  </a:cubicBezTo>
                  <a:cubicBezTo>
                    <a:pt x="50306" y="22798"/>
                    <a:pt x="50306" y="22798"/>
                    <a:pt x="50554" y="22715"/>
                  </a:cubicBezTo>
                  <a:cubicBezTo>
                    <a:pt x="50720" y="22715"/>
                    <a:pt x="50886" y="22798"/>
                    <a:pt x="50886" y="22964"/>
                  </a:cubicBezTo>
                  <a:cubicBezTo>
                    <a:pt x="50923" y="23039"/>
                    <a:pt x="50960" y="23080"/>
                    <a:pt x="51013" y="23080"/>
                  </a:cubicBezTo>
                  <a:cubicBezTo>
                    <a:pt x="51077" y="23080"/>
                    <a:pt x="51163" y="23018"/>
                    <a:pt x="51300" y="22881"/>
                  </a:cubicBezTo>
                  <a:cubicBezTo>
                    <a:pt x="51466" y="22633"/>
                    <a:pt x="51549" y="22467"/>
                    <a:pt x="51549" y="22467"/>
                  </a:cubicBezTo>
                  <a:cubicBezTo>
                    <a:pt x="51466" y="22384"/>
                    <a:pt x="51549" y="22218"/>
                    <a:pt x="51714" y="22135"/>
                  </a:cubicBezTo>
                  <a:cubicBezTo>
                    <a:pt x="51893" y="21898"/>
                    <a:pt x="51815" y="21703"/>
                    <a:pt x="51635" y="21703"/>
                  </a:cubicBezTo>
                  <a:cubicBezTo>
                    <a:pt x="51564" y="21703"/>
                    <a:pt x="51477" y="21733"/>
                    <a:pt x="51383" y="21804"/>
                  </a:cubicBezTo>
                  <a:cubicBezTo>
                    <a:pt x="51266" y="21862"/>
                    <a:pt x="51190" y="21921"/>
                    <a:pt x="51156" y="21921"/>
                  </a:cubicBezTo>
                  <a:cubicBezTo>
                    <a:pt x="51141" y="21921"/>
                    <a:pt x="51134" y="21911"/>
                    <a:pt x="51134" y="21887"/>
                  </a:cubicBezTo>
                  <a:cubicBezTo>
                    <a:pt x="51134" y="21804"/>
                    <a:pt x="51217" y="21638"/>
                    <a:pt x="51383" y="21555"/>
                  </a:cubicBezTo>
                  <a:cubicBezTo>
                    <a:pt x="51549" y="21472"/>
                    <a:pt x="51217" y="21141"/>
                    <a:pt x="50637" y="21058"/>
                  </a:cubicBezTo>
                  <a:cubicBezTo>
                    <a:pt x="50388" y="21058"/>
                    <a:pt x="50388" y="20975"/>
                    <a:pt x="50886" y="20561"/>
                  </a:cubicBezTo>
                  <a:cubicBezTo>
                    <a:pt x="51279" y="20167"/>
                    <a:pt x="51413" y="19929"/>
                    <a:pt x="51288" y="19929"/>
                  </a:cubicBezTo>
                  <a:cubicBezTo>
                    <a:pt x="51255" y="19929"/>
                    <a:pt x="51204" y="19946"/>
                    <a:pt x="51134" y="19981"/>
                  </a:cubicBezTo>
                  <a:cubicBezTo>
                    <a:pt x="51119" y="19996"/>
                    <a:pt x="51098" y="20003"/>
                    <a:pt x="51074" y="20003"/>
                  </a:cubicBezTo>
                  <a:cubicBezTo>
                    <a:pt x="50963" y="20003"/>
                    <a:pt x="50772" y="19867"/>
                    <a:pt x="50637" y="19732"/>
                  </a:cubicBezTo>
                  <a:cubicBezTo>
                    <a:pt x="50223" y="19400"/>
                    <a:pt x="50223" y="19318"/>
                    <a:pt x="50554" y="19069"/>
                  </a:cubicBezTo>
                  <a:cubicBezTo>
                    <a:pt x="50775" y="18848"/>
                    <a:pt x="50849" y="18737"/>
                    <a:pt x="50726" y="18737"/>
                  </a:cubicBezTo>
                  <a:cubicBezTo>
                    <a:pt x="50665" y="18737"/>
                    <a:pt x="50554" y="18765"/>
                    <a:pt x="50388" y="18820"/>
                  </a:cubicBezTo>
                  <a:cubicBezTo>
                    <a:pt x="50057" y="18903"/>
                    <a:pt x="50057" y="18986"/>
                    <a:pt x="50057" y="19152"/>
                  </a:cubicBezTo>
                  <a:cubicBezTo>
                    <a:pt x="50057" y="19389"/>
                    <a:pt x="49929" y="19584"/>
                    <a:pt x="49826" y="19584"/>
                  </a:cubicBezTo>
                  <a:cubicBezTo>
                    <a:pt x="49786" y="19584"/>
                    <a:pt x="49749" y="19554"/>
                    <a:pt x="49725" y="19483"/>
                  </a:cubicBezTo>
                  <a:cubicBezTo>
                    <a:pt x="49725" y="19373"/>
                    <a:pt x="49702" y="19327"/>
                    <a:pt x="49668" y="19327"/>
                  </a:cubicBezTo>
                  <a:cubicBezTo>
                    <a:pt x="49573" y="19327"/>
                    <a:pt x="49394" y="19676"/>
                    <a:pt x="49394" y="19981"/>
                  </a:cubicBezTo>
                  <a:cubicBezTo>
                    <a:pt x="49477" y="20229"/>
                    <a:pt x="49394" y="20395"/>
                    <a:pt x="49311" y="20478"/>
                  </a:cubicBezTo>
                  <a:cubicBezTo>
                    <a:pt x="49258" y="20557"/>
                    <a:pt x="49188" y="20595"/>
                    <a:pt x="49103" y="20595"/>
                  </a:cubicBezTo>
                  <a:cubicBezTo>
                    <a:pt x="48924" y="20595"/>
                    <a:pt x="48681" y="20428"/>
                    <a:pt x="48399" y="20146"/>
                  </a:cubicBezTo>
                  <a:cubicBezTo>
                    <a:pt x="48317" y="20063"/>
                    <a:pt x="47985" y="19815"/>
                    <a:pt x="47902" y="19815"/>
                  </a:cubicBezTo>
                  <a:cubicBezTo>
                    <a:pt x="47654" y="19732"/>
                    <a:pt x="47654" y="19649"/>
                    <a:pt x="47819" y="19566"/>
                  </a:cubicBezTo>
                  <a:cubicBezTo>
                    <a:pt x="48234" y="19235"/>
                    <a:pt x="48482" y="18986"/>
                    <a:pt x="48399" y="18737"/>
                  </a:cubicBezTo>
                  <a:cubicBezTo>
                    <a:pt x="48399" y="18691"/>
                    <a:pt x="48374" y="18671"/>
                    <a:pt x="48336" y="18671"/>
                  </a:cubicBezTo>
                  <a:cubicBezTo>
                    <a:pt x="48240" y="18671"/>
                    <a:pt x="48068" y="18807"/>
                    <a:pt x="48068" y="18986"/>
                  </a:cubicBezTo>
                  <a:cubicBezTo>
                    <a:pt x="48068" y="19069"/>
                    <a:pt x="47985" y="19152"/>
                    <a:pt x="47819" y="19152"/>
                  </a:cubicBezTo>
                  <a:cubicBezTo>
                    <a:pt x="47654" y="19152"/>
                    <a:pt x="47654" y="18903"/>
                    <a:pt x="47654" y="18655"/>
                  </a:cubicBezTo>
                  <a:cubicBezTo>
                    <a:pt x="47654" y="18323"/>
                    <a:pt x="47654" y="17992"/>
                    <a:pt x="47571" y="17909"/>
                  </a:cubicBezTo>
                  <a:cubicBezTo>
                    <a:pt x="47322" y="17411"/>
                    <a:pt x="47405" y="17163"/>
                    <a:pt x="47736" y="16831"/>
                  </a:cubicBezTo>
                  <a:cubicBezTo>
                    <a:pt x="47902" y="16666"/>
                    <a:pt x="47985" y="16500"/>
                    <a:pt x="47985" y="16417"/>
                  </a:cubicBezTo>
                  <a:cubicBezTo>
                    <a:pt x="47970" y="16402"/>
                    <a:pt x="47940" y="16395"/>
                    <a:pt x="47898" y="16395"/>
                  </a:cubicBezTo>
                  <a:cubicBezTo>
                    <a:pt x="47699" y="16395"/>
                    <a:pt x="47234" y="16544"/>
                    <a:pt x="46825" y="16748"/>
                  </a:cubicBezTo>
                  <a:cubicBezTo>
                    <a:pt x="46576" y="16914"/>
                    <a:pt x="46576" y="16914"/>
                    <a:pt x="46659" y="16997"/>
                  </a:cubicBezTo>
                  <a:cubicBezTo>
                    <a:pt x="46718" y="17056"/>
                    <a:pt x="46818" y="17114"/>
                    <a:pt x="46901" y="17114"/>
                  </a:cubicBezTo>
                  <a:cubicBezTo>
                    <a:pt x="46935" y="17114"/>
                    <a:pt x="46966" y="17104"/>
                    <a:pt x="46991" y="17080"/>
                  </a:cubicBezTo>
                  <a:cubicBezTo>
                    <a:pt x="47322" y="17080"/>
                    <a:pt x="47405" y="17743"/>
                    <a:pt x="47239" y="17992"/>
                  </a:cubicBezTo>
                  <a:cubicBezTo>
                    <a:pt x="47215" y="18016"/>
                    <a:pt x="47176" y="18026"/>
                    <a:pt x="47132" y="18026"/>
                  </a:cubicBezTo>
                  <a:cubicBezTo>
                    <a:pt x="47025" y="18026"/>
                    <a:pt x="46883" y="17967"/>
                    <a:pt x="46825" y="17909"/>
                  </a:cubicBezTo>
                  <a:lnTo>
                    <a:pt x="46576" y="17660"/>
                  </a:lnTo>
                  <a:lnTo>
                    <a:pt x="46659" y="18240"/>
                  </a:lnTo>
                  <a:cubicBezTo>
                    <a:pt x="46783" y="18734"/>
                    <a:pt x="46906" y="18998"/>
                    <a:pt x="47064" y="18998"/>
                  </a:cubicBezTo>
                  <a:cubicBezTo>
                    <a:pt x="47118" y="18998"/>
                    <a:pt x="47176" y="18967"/>
                    <a:pt x="47239" y="18903"/>
                  </a:cubicBezTo>
                  <a:cubicBezTo>
                    <a:pt x="47281" y="18862"/>
                    <a:pt x="47322" y="18841"/>
                    <a:pt x="47353" y="18841"/>
                  </a:cubicBezTo>
                  <a:cubicBezTo>
                    <a:pt x="47384" y="18841"/>
                    <a:pt x="47405" y="18862"/>
                    <a:pt x="47405" y="18903"/>
                  </a:cubicBezTo>
                  <a:cubicBezTo>
                    <a:pt x="47405" y="19069"/>
                    <a:pt x="47239" y="19235"/>
                    <a:pt x="46908" y="19566"/>
                  </a:cubicBezTo>
                  <a:cubicBezTo>
                    <a:pt x="46689" y="19741"/>
                    <a:pt x="46563" y="19847"/>
                    <a:pt x="46456" y="19847"/>
                  </a:cubicBezTo>
                  <a:cubicBezTo>
                    <a:pt x="46360" y="19847"/>
                    <a:pt x="46279" y="19762"/>
                    <a:pt x="46162" y="19566"/>
                  </a:cubicBezTo>
                  <a:cubicBezTo>
                    <a:pt x="45913" y="19235"/>
                    <a:pt x="45913" y="19069"/>
                    <a:pt x="46245" y="18737"/>
                  </a:cubicBezTo>
                  <a:cubicBezTo>
                    <a:pt x="46328" y="18655"/>
                    <a:pt x="46328" y="18572"/>
                    <a:pt x="46245" y="18489"/>
                  </a:cubicBezTo>
                  <a:cubicBezTo>
                    <a:pt x="45748" y="18406"/>
                    <a:pt x="45665" y="18323"/>
                    <a:pt x="45913" y="17743"/>
                  </a:cubicBezTo>
                  <a:cubicBezTo>
                    <a:pt x="45996" y="17411"/>
                    <a:pt x="46079" y="17080"/>
                    <a:pt x="45996" y="16997"/>
                  </a:cubicBezTo>
                  <a:cubicBezTo>
                    <a:pt x="45977" y="16978"/>
                    <a:pt x="45957" y="16967"/>
                    <a:pt x="45939" y="16967"/>
                  </a:cubicBezTo>
                  <a:cubicBezTo>
                    <a:pt x="45879" y="16967"/>
                    <a:pt x="45830" y="17075"/>
                    <a:pt x="45830" y="17329"/>
                  </a:cubicBezTo>
                  <a:cubicBezTo>
                    <a:pt x="45682" y="17700"/>
                    <a:pt x="45533" y="18004"/>
                    <a:pt x="45385" y="18004"/>
                  </a:cubicBezTo>
                  <a:cubicBezTo>
                    <a:pt x="45368" y="18004"/>
                    <a:pt x="45350" y="18000"/>
                    <a:pt x="45333" y="17992"/>
                  </a:cubicBezTo>
                  <a:cubicBezTo>
                    <a:pt x="45333" y="17950"/>
                    <a:pt x="45271" y="17929"/>
                    <a:pt x="45188" y="17929"/>
                  </a:cubicBezTo>
                  <a:cubicBezTo>
                    <a:pt x="45105" y="17929"/>
                    <a:pt x="45002" y="17950"/>
                    <a:pt x="44919" y="17992"/>
                  </a:cubicBezTo>
                  <a:cubicBezTo>
                    <a:pt x="44587" y="17992"/>
                    <a:pt x="44504" y="17992"/>
                    <a:pt x="44587" y="17743"/>
                  </a:cubicBezTo>
                  <a:cubicBezTo>
                    <a:pt x="44625" y="17668"/>
                    <a:pt x="44645" y="17627"/>
                    <a:pt x="44634" y="17627"/>
                  </a:cubicBezTo>
                  <a:cubicBezTo>
                    <a:pt x="44620" y="17627"/>
                    <a:pt x="44558" y="17689"/>
                    <a:pt x="44422" y="17826"/>
                  </a:cubicBezTo>
                  <a:cubicBezTo>
                    <a:pt x="44339" y="17992"/>
                    <a:pt x="44256" y="18074"/>
                    <a:pt x="44256" y="18157"/>
                  </a:cubicBezTo>
                  <a:cubicBezTo>
                    <a:pt x="44339" y="18240"/>
                    <a:pt x="44256" y="18240"/>
                    <a:pt x="44256" y="18323"/>
                  </a:cubicBezTo>
                  <a:cubicBezTo>
                    <a:pt x="44173" y="18323"/>
                    <a:pt x="44090" y="18157"/>
                    <a:pt x="44173" y="17909"/>
                  </a:cubicBezTo>
                  <a:cubicBezTo>
                    <a:pt x="44173" y="17722"/>
                    <a:pt x="44173" y="17629"/>
                    <a:pt x="44138" y="17629"/>
                  </a:cubicBezTo>
                  <a:cubicBezTo>
                    <a:pt x="44126" y="17629"/>
                    <a:pt x="44111" y="17639"/>
                    <a:pt x="44090" y="17660"/>
                  </a:cubicBezTo>
                  <a:cubicBezTo>
                    <a:pt x="44031" y="17719"/>
                    <a:pt x="43973" y="17777"/>
                    <a:pt x="43944" y="17777"/>
                  </a:cubicBezTo>
                  <a:cubicBezTo>
                    <a:pt x="43931" y="17777"/>
                    <a:pt x="43924" y="17767"/>
                    <a:pt x="43924" y="17743"/>
                  </a:cubicBezTo>
                  <a:cubicBezTo>
                    <a:pt x="43841" y="17743"/>
                    <a:pt x="43924" y="17494"/>
                    <a:pt x="44090" y="17329"/>
                  </a:cubicBezTo>
                  <a:cubicBezTo>
                    <a:pt x="44225" y="17193"/>
                    <a:pt x="44361" y="17058"/>
                    <a:pt x="44451" y="17058"/>
                  </a:cubicBezTo>
                  <a:cubicBezTo>
                    <a:pt x="44471" y="17058"/>
                    <a:pt x="44489" y="17065"/>
                    <a:pt x="44504" y="17080"/>
                  </a:cubicBezTo>
                  <a:cubicBezTo>
                    <a:pt x="44508" y="17084"/>
                    <a:pt x="44513" y="17086"/>
                    <a:pt x="44517" y="17086"/>
                  </a:cubicBezTo>
                  <a:cubicBezTo>
                    <a:pt x="44610" y="17086"/>
                    <a:pt x="44832" y="16326"/>
                    <a:pt x="44753" y="16168"/>
                  </a:cubicBezTo>
                  <a:cubicBezTo>
                    <a:pt x="44504" y="15837"/>
                    <a:pt x="44504" y="15754"/>
                    <a:pt x="44753" y="15505"/>
                  </a:cubicBezTo>
                  <a:cubicBezTo>
                    <a:pt x="44836" y="15340"/>
                    <a:pt x="44919" y="15174"/>
                    <a:pt x="44836" y="15091"/>
                  </a:cubicBezTo>
                  <a:cubicBezTo>
                    <a:pt x="44753" y="15091"/>
                    <a:pt x="44753" y="14925"/>
                    <a:pt x="44836" y="14760"/>
                  </a:cubicBezTo>
                  <a:cubicBezTo>
                    <a:pt x="44938" y="14657"/>
                    <a:pt x="44946" y="14586"/>
                    <a:pt x="44897" y="14586"/>
                  </a:cubicBezTo>
                  <a:cubicBezTo>
                    <a:pt x="44868" y="14586"/>
                    <a:pt x="44816" y="14613"/>
                    <a:pt x="44753" y="14677"/>
                  </a:cubicBezTo>
                  <a:cubicBezTo>
                    <a:pt x="44684" y="14711"/>
                    <a:pt x="44616" y="14731"/>
                    <a:pt x="44559" y="14731"/>
                  </a:cubicBezTo>
                  <a:cubicBezTo>
                    <a:pt x="44478" y="14731"/>
                    <a:pt x="44422" y="14691"/>
                    <a:pt x="44422" y="14594"/>
                  </a:cubicBezTo>
                  <a:cubicBezTo>
                    <a:pt x="44400" y="14530"/>
                    <a:pt x="44368" y="14499"/>
                    <a:pt x="44327" y="14499"/>
                  </a:cubicBezTo>
                  <a:cubicBezTo>
                    <a:pt x="44206" y="14499"/>
                    <a:pt x="44005" y="14763"/>
                    <a:pt x="43759" y="15257"/>
                  </a:cubicBezTo>
                  <a:cubicBezTo>
                    <a:pt x="43537" y="15745"/>
                    <a:pt x="43315" y="15996"/>
                    <a:pt x="43207" y="15996"/>
                  </a:cubicBezTo>
                  <a:cubicBezTo>
                    <a:pt x="43114" y="15996"/>
                    <a:pt x="43107" y="15807"/>
                    <a:pt x="43261" y="15422"/>
                  </a:cubicBezTo>
                  <a:cubicBezTo>
                    <a:pt x="43354" y="15099"/>
                    <a:pt x="43369" y="14930"/>
                    <a:pt x="43321" y="14930"/>
                  </a:cubicBezTo>
                  <a:cubicBezTo>
                    <a:pt x="43283" y="14930"/>
                    <a:pt x="43206" y="15037"/>
                    <a:pt x="43096" y="15257"/>
                  </a:cubicBezTo>
                  <a:cubicBezTo>
                    <a:pt x="43013" y="15381"/>
                    <a:pt x="42971" y="15443"/>
                    <a:pt x="42961" y="15443"/>
                  </a:cubicBezTo>
                  <a:cubicBezTo>
                    <a:pt x="42951" y="15443"/>
                    <a:pt x="42971" y="15381"/>
                    <a:pt x="43013" y="15257"/>
                  </a:cubicBezTo>
                  <a:cubicBezTo>
                    <a:pt x="43013" y="15091"/>
                    <a:pt x="42930" y="14760"/>
                    <a:pt x="42681" y="14594"/>
                  </a:cubicBezTo>
                  <a:cubicBezTo>
                    <a:pt x="42433" y="14262"/>
                    <a:pt x="42433" y="14097"/>
                    <a:pt x="42515" y="13848"/>
                  </a:cubicBezTo>
                  <a:cubicBezTo>
                    <a:pt x="42681" y="13641"/>
                    <a:pt x="42723" y="13537"/>
                    <a:pt x="42671" y="13537"/>
                  </a:cubicBezTo>
                  <a:cubicBezTo>
                    <a:pt x="42619" y="13537"/>
                    <a:pt x="42474" y="13641"/>
                    <a:pt x="42267" y="13848"/>
                  </a:cubicBezTo>
                  <a:cubicBezTo>
                    <a:pt x="42127" y="14081"/>
                    <a:pt x="42039" y="14183"/>
                    <a:pt x="41945" y="14183"/>
                  </a:cubicBezTo>
                  <a:cubicBezTo>
                    <a:pt x="41872" y="14183"/>
                    <a:pt x="41795" y="14122"/>
                    <a:pt x="41687" y="14014"/>
                  </a:cubicBezTo>
                  <a:cubicBezTo>
                    <a:pt x="41438" y="13765"/>
                    <a:pt x="41438" y="13599"/>
                    <a:pt x="41604" y="13434"/>
                  </a:cubicBezTo>
                  <a:cubicBezTo>
                    <a:pt x="41645" y="13351"/>
                    <a:pt x="41645" y="13309"/>
                    <a:pt x="41604" y="13309"/>
                  </a:cubicBezTo>
                  <a:cubicBezTo>
                    <a:pt x="41562" y="13309"/>
                    <a:pt x="41479" y="13351"/>
                    <a:pt x="41355" y="13434"/>
                  </a:cubicBezTo>
                  <a:cubicBezTo>
                    <a:pt x="41195" y="13594"/>
                    <a:pt x="41103" y="13685"/>
                    <a:pt x="41059" y="13685"/>
                  </a:cubicBezTo>
                  <a:cubicBezTo>
                    <a:pt x="41034" y="13685"/>
                    <a:pt x="41024" y="13658"/>
                    <a:pt x="41024" y="13599"/>
                  </a:cubicBezTo>
                  <a:cubicBezTo>
                    <a:pt x="41024" y="13536"/>
                    <a:pt x="41024" y="13509"/>
                    <a:pt x="41014" y="13509"/>
                  </a:cubicBezTo>
                  <a:cubicBezTo>
                    <a:pt x="41000" y="13509"/>
                    <a:pt x="40960" y="13580"/>
                    <a:pt x="40858" y="13682"/>
                  </a:cubicBezTo>
                  <a:cubicBezTo>
                    <a:pt x="40775" y="13848"/>
                    <a:pt x="40692" y="13931"/>
                    <a:pt x="40609" y="13931"/>
                  </a:cubicBezTo>
                  <a:cubicBezTo>
                    <a:pt x="40526" y="13848"/>
                    <a:pt x="40361" y="13848"/>
                    <a:pt x="40278" y="13765"/>
                  </a:cubicBezTo>
                  <a:cubicBezTo>
                    <a:pt x="40029" y="13765"/>
                    <a:pt x="40029" y="13682"/>
                    <a:pt x="40112" y="13516"/>
                  </a:cubicBezTo>
                  <a:cubicBezTo>
                    <a:pt x="40195" y="13434"/>
                    <a:pt x="40278" y="13351"/>
                    <a:pt x="40195" y="13268"/>
                  </a:cubicBezTo>
                  <a:cubicBezTo>
                    <a:pt x="40112" y="13185"/>
                    <a:pt x="40195" y="13019"/>
                    <a:pt x="40278" y="12853"/>
                  </a:cubicBezTo>
                  <a:cubicBezTo>
                    <a:pt x="40361" y="12605"/>
                    <a:pt x="40381" y="12480"/>
                    <a:pt x="40330" y="12480"/>
                  </a:cubicBezTo>
                  <a:cubicBezTo>
                    <a:pt x="40278" y="12480"/>
                    <a:pt x="40154" y="12605"/>
                    <a:pt x="39946" y="12853"/>
                  </a:cubicBezTo>
                  <a:lnTo>
                    <a:pt x="39615" y="13351"/>
                  </a:lnTo>
                  <a:lnTo>
                    <a:pt x="39615" y="12853"/>
                  </a:lnTo>
                  <a:cubicBezTo>
                    <a:pt x="39615" y="12605"/>
                    <a:pt x="39781" y="12273"/>
                    <a:pt x="39863" y="12190"/>
                  </a:cubicBezTo>
                  <a:cubicBezTo>
                    <a:pt x="39912" y="12093"/>
                    <a:pt x="39932" y="12053"/>
                    <a:pt x="39907" y="12053"/>
                  </a:cubicBezTo>
                  <a:cubicBezTo>
                    <a:pt x="39889" y="12053"/>
                    <a:pt x="39849" y="12073"/>
                    <a:pt x="39781" y="12108"/>
                  </a:cubicBezTo>
                  <a:cubicBezTo>
                    <a:pt x="39729" y="12134"/>
                    <a:pt x="39677" y="12145"/>
                    <a:pt x="39627" y="12145"/>
                  </a:cubicBezTo>
                  <a:cubicBezTo>
                    <a:pt x="39359" y="12145"/>
                    <a:pt x="39157" y="11807"/>
                    <a:pt x="39366" y="11527"/>
                  </a:cubicBezTo>
                  <a:cubicBezTo>
                    <a:pt x="39449" y="11403"/>
                    <a:pt x="39470" y="11341"/>
                    <a:pt x="39408" y="11341"/>
                  </a:cubicBezTo>
                  <a:cubicBezTo>
                    <a:pt x="39345" y="11341"/>
                    <a:pt x="39200" y="11403"/>
                    <a:pt x="38952" y="11527"/>
                  </a:cubicBezTo>
                  <a:cubicBezTo>
                    <a:pt x="38703" y="11693"/>
                    <a:pt x="38558" y="11776"/>
                    <a:pt x="38496" y="11776"/>
                  </a:cubicBezTo>
                  <a:cubicBezTo>
                    <a:pt x="38434" y="11776"/>
                    <a:pt x="38455" y="11693"/>
                    <a:pt x="38537" y="11527"/>
                  </a:cubicBezTo>
                  <a:cubicBezTo>
                    <a:pt x="38703" y="11030"/>
                    <a:pt x="38703" y="10450"/>
                    <a:pt x="38455" y="10450"/>
                  </a:cubicBezTo>
                  <a:cubicBezTo>
                    <a:pt x="38289" y="10450"/>
                    <a:pt x="38123" y="10533"/>
                    <a:pt x="38040" y="10947"/>
                  </a:cubicBezTo>
                  <a:cubicBezTo>
                    <a:pt x="37957" y="11113"/>
                    <a:pt x="37792" y="11279"/>
                    <a:pt x="37709" y="11279"/>
                  </a:cubicBezTo>
                  <a:cubicBezTo>
                    <a:pt x="37687" y="11301"/>
                    <a:pt x="37670" y="11311"/>
                    <a:pt x="37660" y="11311"/>
                  </a:cubicBezTo>
                  <a:cubicBezTo>
                    <a:pt x="37632" y="11311"/>
                    <a:pt x="37648" y="11234"/>
                    <a:pt x="37709" y="11113"/>
                  </a:cubicBezTo>
                  <a:cubicBezTo>
                    <a:pt x="37792" y="11030"/>
                    <a:pt x="37874" y="10864"/>
                    <a:pt x="37874" y="10864"/>
                  </a:cubicBezTo>
                  <a:cubicBezTo>
                    <a:pt x="37854" y="10844"/>
                    <a:pt x="37833" y="10833"/>
                    <a:pt x="37812" y="10833"/>
                  </a:cubicBezTo>
                  <a:cubicBezTo>
                    <a:pt x="37750" y="10833"/>
                    <a:pt x="37688" y="10927"/>
                    <a:pt x="37626" y="11113"/>
                  </a:cubicBezTo>
                  <a:cubicBezTo>
                    <a:pt x="37531" y="11240"/>
                    <a:pt x="37436" y="11294"/>
                    <a:pt x="37364" y="11294"/>
                  </a:cubicBezTo>
                  <a:cubicBezTo>
                    <a:pt x="37248" y="11294"/>
                    <a:pt x="37192" y="11152"/>
                    <a:pt x="37294" y="10947"/>
                  </a:cubicBezTo>
                  <a:cubicBezTo>
                    <a:pt x="37377" y="10782"/>
                    <a:pt x="37294" y="10699"/>
                    <a:pt x="37211" y="10699"/>
                  </a:cubicBezTo>
                  <a:cubicBezTo>
                    <a:pt x="37046" y="10699"/>
                    <a:pt x="37046" y="10616"/>
                    <a:pt x="37377" y="10201"/>
                  </a:cubicBezTo>
                  <a:cubicBezTo>
                    <a:pt x="37626" y="9953"/>
                    <a:pt x="37709" y="9787"/>
                    <a:pt x="37709" y="9704"/>
                  </a:cubicBezTo>
                  <a:cubicBezTo>
                    <a:pt x="37626" y="9704"/>
                    <a:pt x="37543" y="9704"/>
                    <a:pt x="37460" y="9787"/>
                  </a:cubicBezTo>
                  <a:cubicBezTo>
                    <a:pt x="37412" y="9884"/>
                    <a:pt x="37363" y="9924"/>
                    <a:pt x="37314" y="9924"/>
                  </a:cubicBezTo>
                  <a:cubicBezTo>
                    <a:pt x="37280" y="9924"/>
                    <a:pt x="37246" y="9904"/>
                    <a:pt x="37211" y="9870"/>
                  </a:cubicBezTo>
                  <a:cubicBezTo>
                    <a:pt x="37211" y="9870"/>
                    <a:pt x="37046" y="10036"/>
                    <a:pt x="36963" y="10533"/>
                  </a:cubicBezTo>
                  <a:cubicBezTo>
                    <a:pt x="36797" y="10947"/>
                    <a:pt x="36631" y="11279"/>
                    <a:pt x="36631" y="11279"/>
                  </a:cubicBezTo>
                  <a:cubicBezTo>
                    <a:pt x="36548" y="11279"/>
                    <a:pt x="36383" y="11196"/>
                    <a:pt x="36300" y="10947"/>
                  </a:cubicBezTo>
                  <a:cubicBezTo>
                    <a:pt x="36134" y="10699"/>
                    <a:pt x="36134" y="10533"/>
                    <a:pt x="36300" y="10367"/>
                  </a:cubicBezTo>
                  <a:cubicBezTo>
                    <a:pt x="36383" y="10201"/>
                    <a:pt x="36466" y="10119"/>
                    <a:pt x="36466" y="10036"/>
                  </a:cubicBezTo>
                  <a:cubicBezTo>
                    <a:pt x="36383" y="10036"/>
                    <a:pt x="36383" y="9953"/>
                    <a:pt x="36383" y="9787"/>
                  </a:cubicBezTo>
                  <a:cubicBezTo>
                    <a:pt x="36383" y="9766"/>
                    <a:pt x="36372" y="9756"/>
                    <a:pt x="36353" y="9756"/>
                  </a:cubicBezTo>
                  <a:cubicBezTo>
                    <a:pt x="36295" y="9756"/>
                    <a:pt x="36155" y="9849"/>
                    <a:pt x="35968" y="10036"/>
                  </a:cubicBezTo>
                  <a:cubicBezTo>
                    <a:pt x="35765" y="10171"/>
                    <a:pt x="35562" y="10306"/>
                    <a:pt x="35450" y="10306"/>
                  </a:cubicBezTo>
                  <a:cubicBezTo>
                    <a:pt x="35424" y="10306"/>
                    <a:pt x="35403" y="10300"/>
                    <a:pt x="35388" y="10284"/>
                  </a:cubicBezTo>
                  <a:cubicBezTo>
                    <a:pt x="35305" y="10201"/>
                    <a:pt x="35637" y="9041"/>
                    <a:pt x="35803" y="8958"/>
                  </a:cubicBezTo>
                  <a:cubicBezTo>
                    <a:pt x="35803" y="8875"/>
                    <a:pt x="35885" y="8710"/>
                    <a:pt x="35968" y="8544"/>
                  </a:cubicBezTo>
                  <a:cubicBezTo>
                    <a:pt x="36014" y="8407"/>
                    <a:pt x="36009" y="8346"/>
                    <a:pt x="35982" y="8346"/>
                  </a:cubicBezTo>
                  <a:cubicBezTo>
                    <a:pt x="35960" y="8346"/>
                    <a:pt x="35923" y="8387"/>
                    <a:pt x="35885" y="8461"/>
                  </a:cubicBezTo>
                  <a:cubicBezTo>
                    <a:pt x="35837" y="8558"/>
                    <a:pt x="35788" y="8598"/>
                    <a:pt x="35740" y="8598"/>
                  </a:cubicBezTo>
                  <a:cubicBezTo>
                    <a:pt x="35706" y="8598"/>
                    <a:pt x="35671" y="8578"/>
                    <a:pt x="35637" y="8544"/>
                  </a:cubicBezTo>
                  <a:lnTo>
                    <a:pt x="35471" y="8461"/>
                  </a:lnTo>
                  <a:lnTo>
                    <a:pt x="35471" y="8793"/>
                  </a:lnTo>
                  <a:cubicBezTo>
                    <a:pt x="35399" y="9300"/>
                    <a:pt x="35263" y="9554"/>
                    <a:pt x="34897" y="9554"/>
                  </a:cubicBezTo>
                  <a:cubicBezTo>
                    <a:pt x="34844" y="9554"/>
                    <a:pt x="34787" y="9549"/>
                    <a:pt x="34725" y="9538"/>
                  </a:cubicBezTo>
                  <a:cubicBezTo>
                    <a:pt x="34477" y="9538"/>
                    <a:pt x="34394" y="9456"/>
                    <a:pt x="34560" y="9290"/>
                  </a:cubicBezTo>
                  <a:cubicBezTo>
                    <a:pt x="34734" y="9071"/>
                    <a:pt x="34771" y="8968"/>
                    <a:pt x="34705" y="8968"/>
                  </a:cubicBezTo>
                  <a:cubicBezTo>
                    <a:pt x="34647" y="8968"/>
                    <a:pt x="34507" y="9050"/>
                    <a:pt x="34311" y="9207"/>
                  </a:cubicBezTo>
                  <a:cubicBezTo>
                    <a:pt x="34178" y="9340"/>
                    <a:pt x="34099" y="9419"/>
                    <a:pt x="34062" y="9419"/>
                  </a:cubicBezTo>
                  <a:cubicBezTo>
                    <a:pt x="34006" y="9419"/>
                    <a:pt x="34046" y="9240"/>
                    <a:pt x="34145" y="8793"/>
                  </a:cubicBezTo>
                  <a:cubicBezTo>
                    <a:pt x="34283" y="8447"/>
                    <a:pt x="34306" y="8275"/>
                    <a:pt x="34262" y="8275"/>
                  </a:cubicBezTo>
                  <a:cubicBezTo>
                    <a:pt x="34253" y="8275"/>
                    <a:pt x="34242" y="8282"/>
                    <a:pt x="34228" y="8295"/>
                  </a:cubicBezTo>
                  <a:cubicBezTo>
                    <a:pt x="34131" y="8392"/>
                    <a:pt x="34062" y="8433"/>
                    <a:pt x="34005" y="8433"/>
                  </a:cubicBezTo>
                  <a:cubicBezTo>
                    <a:pt x="33965" y="8433"/>
                    <a:pt x="33931" y="8413"/>
                    <a:pt x="33897" y="8378"/>
                  </a:cubicBezTo>
                  <a:cubicBezTo>
                    <a:pt x="33814" y="8378"/>
                    <a:pt x="33897" y="8212"/>
                    <a:pt x="34062" y="8047"/>
                  </a:cubicBezTo>
                  <a:cubicBezTo>
                    <a:pt x="34245" y="7910"/>
                    <a:pt x="34327" y="7848"/>
                    <a:pt x="34308" y="7848"/>
                  </a:cubicBezTo>
                  <a:cubicBezTo>
                    <a:pt x="34293" y="7848"/>
                    <a:pt x="34211" y="7889"/>
                    <a:pt x="34062" y="7964"/>
                  </a:cubicBezTo>
                  <a:cubicBezTo>
                    <a:pt x="33814" y="8047"/>
                    <a:pt x="33731" y="8047"/>
                    <a:pt x="33731" y="8295"/>
                  </a:cubicBezTo>
                  <a:cubicBezTo>
                    <a:pt x="33671" y="8596"/>
                    <a:pt x="33567" y="8809"/>
                    <a:pt x="33420" y="8809"/>
                  </a:cubicBezTo>
                  <a:cubicBezTo>
                    <a:pt x="33364" y="8809"/>
                    <a:pt x="33302" y="8778"/>
                    <a:pt x="33234" y="8710"/>
                  </a:cubicBezTo>
                  <a:cubicBezTo>
                    <a:pt x="33186" y="8662"/>
                    <a:pt x="33110" y="8614"/>
                    <a:pt x="33039" y="8614"/>
                  </a:cubicBezTo>
                  <a:cubicBezTo>
                    <a:pt x="32987" y="8614"/>
                    <a:pt x="32937" y="8640"/>
                    <a:pt x="32902" y="8710"/>
                  </a:cubicBezTo>
                  <a:cubicBezTo>
                    <a:pt x="32819" y="8793"/>
                    <a:pt x="32736" y="8793"/>
                    <a:pt x="32653" y="8793"/>
                  </a:cubicBezTo>
                  <a:cubicBezTo>
                    <a:pt x="32571" y="8710"/>
                    <a:pt x="32653" y="8544"/>
                    <a:pt x="32736" y="8378"/>
                  </a:cubicBezTo>
                  <a:cubicBezTo>
                    <a:pt x="32858" y="8257"/>
                    <a:pt x="32935" y="8180"/>
                    <a:pt x="33000" y="8180"/>
                  </a:cubicBezTo>
                  <a:cubicBezTo>
                    <a:pt x="33023" y="8180"/>
                    <a:pt x="33046" y="8190"/>
                    <a:pt x="33068" y="8212"/>
                  </a:cubicBezTo>
                  <a:cubicBezTo>
                    <a:pt x="33068" y="8212"/>
                    <a:pt x="33234" y="8212"/>
                    <a:pt x="33399" y="8130"/>
                  </a:cubicBezTo>
                  <a:cubicBezTo>
                    <a:pt x="33648" y="8047"/>
                    <a:pt x="33648" y="8047"/>
                    <a:pt x="33565" y="7881"/>
                  </a:cubicBezTo>
                  <a:cubicBezTo>
                    <a:pt x="33524" y="7840"/>
                    <a:pt x="33482" y="7819"/>
                    <a:pt x="33441" y="7819"/>
                  </a:cubicBezTo>
                  <a:cubicBezTo>
                    <a:pt x="33399" y="7819"/>
                    <a:pt x="33358" y="7840"/>
                    <a:pt x="33316" y="7881"/>
                  </a:cubicBezTo>
                  <a:cubicBezTo>
                    <a:pt x="33285" y="7912"/>
                    <a:pt x="33254" y="7932"/>
                    <a:pt x="33231" y="7944"/>
                  </a:cubicBezTo>
                  <a:lnTo>
                    <a:pt x="33231" y="7944"/>
                  </a:lnTo>
                  <a:cubicBezTo>
                    <a:pt x="33211" y="7846"/>
                    <a:pt x="33062" y="7621"/>
                    <a:pt x="32985" y="7467"/>
                  </a:cubicBezTo>
                  <a:cubicBezTo>
                    <a:pt x="32819" y="7218"/>
                    <a:pt x="32736" y="6969"/>
                    <a:pt x="32819" y="6721"/>
                  </a:cubicBezTo>
                  <a:cubicBezTo>
                    <a:pt x="32872" y="6563"/>
                    <a:pt x="32858" y="6505"/>
                    <a:pt x="32819" y="6505"/>
                  </a:cubicBezTo>
                  <a:cubicBezTo>
                    <a:pt x="32797" y="6505"/>
                    <a:pt x="32767" y="6525"/>
                    <a:pt x="32736" y="6555"/>
                  </a:cubicBezTo>
                  <a:cubicBezTo>
                    <a:pt x="32715" y="6566"/>
                    <a:pt x="32697" y="6571"/>
                    <a:pt x="32681" y="6571"/>
                  </a:cubicBezTo>
                  <a:cubicBezTo>
                    <a:pt x="32573" y="6571"/>
                    <a:pt x="32592" y="6326"/>
                    <a:pt x="32736" y="5892"/>
                  </a:cubicBezTo>
                  <a:cubicBezTo>
                    <a:pt x="32811" y="5446"/>
                    <a:pt x="32818" y="5133"/>
                    <a:pt x="32759" y="5133"/>
                  </a:cubicBezTo>
                  <a:cubicBezTo>
                    <a:pt x="32752" y="5133"/>
                    <a:pt x="32745" y="5138"/>
                    <a:pt x="32736" y="5146"/>
                  </a:cubicBezTo>
                  <a:cubicBezTo>
                    <a:pt x="32736" y="5146"/>
                    <a:pt x="32653" y="5229"/>
                    <a:pt x="32736" y="5312"/>
                  </a:cubicBezTo>
                  <a:cubicBezTo>
                    <a:pt x="32736" y="5312"/>
                    <a:pt x="32736" y="5395"/>
                    <a:pt x="32653" y="5478"/>
                  </a:cubicBezTo>
                  <a:cubicBezTo>
                    <a:pt x="32571" y="5478"/>
                    <a:pt x="32488" y="5643"/>
                    <a:pt x="32405" y="5809"/>
                  </a:cubicBezTo>
                  <a:cubicBezTo>
                    <a:pt x="32267" y="6084"/>
                    <a:pt x="32130" y="6245"/>
                    <a:pt x="31993" y="6245"/>
                  </a:cubicBezTo>
                  <a:cubicBezTo>
                    <a:pt x="31964" y="6245"/>
                    <a:pt x="31936" y="6238"/>
                    <a:pt x="31908" y="6223"/>
                  </a:cubicBezTo>
                  <a:cubicBezTo>
                    <a:pt x="31825" y="6223"/>
                    <a:pt x="31825" y="6058"/>
                    <a:pt x="31908" y="5975"/>
                  </a:cubicBezTo>
                  <a:cubicBezTo>
                    <a:pt x="31990" y="5892"/>
                    <a:pt x="32073" y="5726"/>
                    <a:pt x="31990" y="5560"/>
                  </a:cubicBezTo>
                  <a:cubicBezTo>
                    <a:pt x="31956" y="5526"/>
                    <a:pt x="31922" y="5506"/>
                    <a:pt x="31887" y="5506"/>
                  </a:cubicBezTo>
                  <a:cubicBezTo>
                    <a:pt x="31839" y="5506"/>
                    <a:pt x="31790" y="5546"/>
                    <a:pt x="31742" y="5643"/>
                  </a:cubicBezTo>
                  <a:cubicBezTo>
                    <a:pt x="31710" y="5706"/>
                    <a:pt x="31676" y="5733"/>
                    <a:pt x="31642" y="5733"/>
                  </a:cubicBezTo>
                  <a:cubicBezTo>
                    <a:pt x="31497" y="5733"/>
                    <a:pt x="31359" y="5234"/>
                    <a:pt x="31493" y="4898"/>
                  </a:cubicBezTo>
                  <a:cubicBezTo>
                    <a:pt x="31576" y="4815"/>
                    <a:pt x="31493" y="4483"/>
                    <a:pt x="31410" y="4317"/>
                  </a:cubicBezTo>
                  <a:cubicBezTo>
                    <a:pt x="31273" y="4181"/>
                    <a:pt x="31187" y="4119"/>
                    <a:pt x="31109" y="4119"/>
                  </a:cubicBezTo>
                  <a:cubicBezTo>
                    <a:pt x="31045" y="4119"/>
                    <a:pt x="30988" y="4160"/>
                    <a:pt x="30913" y="4235"/>
                  </a:cubicBezTo>
                  <a:cubicBezTo>
                    <a:pt x="30747" y="4400"/>
                    <a:pt x="30747" y="4483"/>
                    <a:pt x="30913" y="4483"/>
                  </a:cubicBezTo>
                  <a:cubicBezTo>
                    <a:pt x="30996" y="4483"/>
                    <a:pt x="30996" y="4649"/>
                    <a:pt x="30996" y="4815"/>
                  </a:cubicBezTo>
                  <a:cubicBezTo>
                    <a:pt x="30759" y="5209"/>
                    <a:pt x="30898" y="5981"/>
                    <a:pt x="31127" y="5981"/>
                  </a:cubicBezTo>
                  <a:cubicBezTo>
                    <a:pt x="31138" y="5981"/>
                    <a:pt x="31150" y="5979"/>
                    <a:pt x="31162" y="5975"/>
                  </a:cubicBezTo>
                  <a:cubicBezTo>
                    <a:pt x="31253" y="5906"/>
                    <a:pt x="31319" y="5876"/>
                    <a:pt x="31362" y="5876"/>
                  </a:cubicBezTo>
                  <a:cubicBezTo>
                    <a:pt x="31474" y="5876"/>
                    <a:pt x="31425" y="6089"/>
                    <a:pt x="31245" y="6389"/>
                  </a:cubicBezTo>
                  <a:cubicBezTo>
                    <a:pt x="31063" y="6511"/>
                    <a:pt x="30969" y="6587"/>
                    <a:pt x="30900" y="6587"/>
                  </a:cubicBezTo>
                  <a:cubicBezTo>
                    <a:pt x="30875" y="6587"/>
                    <a:pt x="30852" y="6577"/>
                    <a:pt x="30830" y="6555"/>
                  </a:cubicBezTo>
                  <a:cubicBezTo>
                    <a:pt x="30806" y="6531"/>
                    <a:pt x="30775" y="6521"/>
                    <a:pt x="30740" y="6521"/>
                  </a:cubicBezTo>
                  <a:cubicBezTo>
                    <a:pt x="30657" y="6521"/>
                    <a:pt x="30557" y="6579"/>
                    <a:pt x="30499" y="6638"/>
                  </a:cubicBezTo>
                  <a:cubicBezTo>
                    <a:pt x="30440" y="6697"/>
                    <a:pt x="30392" y="6724"/>
                    <a:pt x="30357" y="6724"/>
                  </a:cubicBezTo>
                  <a:cubicBezTo>
                    <a:pt x="30295" y="6724"/>
                    <a:pt x="30279" y="6633"/>
                    <a:pt x="30333" y="6472"/>
                  </a:cubicBezTo>
                  <a:cubicBezTo>
                    <a:pt x="30394" y="6351"/>
                    <a:pt x="30365" y="6274"/>
                    <a:pt x="30313" y="6274"/>
                  </a:cubicBezTo>
                  <a:cubicBezTo>
                    <a:pt x="30294" y="6274"/>
                    <a:pt x="30272" y="6284"/>
                    <a:pt x="30250" y="6306"/>
                  </a:cubicBezTo>
                  <a:cubicBezTo>
                    <a:pt x="30211" y="6326"/>
                    <a:pt x="30176" y="6336"/>
                    <a:pt x="30149" y="6336"/>
                  </a:cubicBezTo>
                  <a:cubicBezTo>
                    <a:pt x="30059" y="6336"/>
                    <a:pt x="30041" y="6228"/>
                    <a:pt x="30167" y="5975"/>
                  </a:cubicBezTo>
                  <a:cubicBezTo>
                    <a:pt x="30216" y="5781"/>
                    <a:pt x="30236" y="5700"/>
                    <a:pt x="30194" y="5700"/>
                  </a:cubicBezTo>
                  <a:cubicBezTo>
                    <a:pt x="30165" y="5700"/>
                    <a:pt x="30104" y="5740"/>
                    <a:pt x="30001" y="5809"/>
                  </a:cubicBezTo>
                  <a:cubicBezTo>
                    <a:pt x="29836" y="5892"/>
                    <a:pt x="29670" y="5892"/>
                    <a:pt x="29587" y="5892"/>
                  </a:cubicBezTo>
                  <a:cubicBezTo>
                    <a:pt x="29504" y="5726"/>
                    <a:pt x="29504" y="5726"/>
                    <a:pt x="29753" y="5478"/>
                  </a:cubicBezTo>
                  <a:cubicBezTo>
                    <a:pt x="30001" y="5312"/>
                    <a:pt x="30084" y="5229"/>
                    <a:pt x="30084" y="5063"/>
                  </a:cubicBezTo>
                  <a:cubicBezTo>
                    <a:pt x="30084" y="5015"/>
                    <a:pt x="30057" y="4968"/>
                    <a:pt x="30017" y="4968"/>
                  </a:cubicBezTo>
                  <a:cubicBezTo>
                    <a:pt x="29989" y="4968"/>
                    <a:pt x="29954" y="4993"/>
                    <a:pt x="29919" y="5063"/>
                  </a:cubicBezTo>
                  <a:cubicBezTo>
                    <a:pt x="29884" y="5098"/>
                    <a:pt x="29850" y="5118"/>
                    <a:pt x="29821" y="5118"/>
                  </a:cubicBezTo>
                  <a:cubicBezTo>
                    <a:pt x="29781" y="5118"/>
                    <a:pt x="29753" y="5077"/>
                    <a:pt x="29753" y="4980"/>
                  </a:cubicBezTo>
                  <a:cubicBezTo>
                    <a:pt x="29720" y="4882"/>
                    <a:pt x="29662" y="4836"/>
                    <a:pt x="29582" y="4836"/>
                  </a:cubicBezTo>
                  <a:cubicBezTo>
                    <a:pt x="29461" y="4836"/>
                    <a:pt x="29291" y="4945"/>
                    <a:pt x="29090" y="5146"/>
                  </a:cubicBezTo>
                  <a:cubicBezTo>
                    <a:pt x="29037" y="5199"/>
                    <a:pt x="29001" y="5226"/>
                    <a:pt x="28982" y="5226"/>
                  </a:cubicBezTo>
                  <a:cubicBezTo>
                    <a:pt x="28941" y="5226"/>
                    <a:pt x="28977" y="5098"/>
                    <a:pt x="29090" y="4815"/>
                  </a:cubicBezTo>
                  <a:cubicBezTo>
                    <a:pt x="29325" y="4462"/>
                    <a:pt x="29393" y="4359"/>
                    <a:pt x="29324" y="4359"/>
                  </a:cubicBezTo>
                  <a:cubicBezTo>
                    <a:pt x="29296" y="4359"/>
                    <a:pt x="29245" y="4376"/>
                    <a:pt x="29173" y="4400"/>
                  </a:cubicBezTo>
                  <a:cubicBezTo>
                    <a:pt x="29026" y="4459"/>
                    <a:pt x="28910" y="4486"/>
                    <a:pt x="28837" y="4486"/>
                  </a:cubicBezTo>
                  <a:cubicBezTo>
                    <a:pt x="28703" y="4486"/>
                    <a:pt x="28710" y="4395"/>
                    <a:pt x="28924" y="4235"/>
                  </a:cubicBezTo>
                  <a:cubicBezTo>
                    <a:pt x="29007" y="4152"/>
                    <a:pt x="29173" y="3820"/>
                    <a:pt x="29256" y="3654"/>
                  </a:cubicBezTo>
                  <a:cubicBezTo>
                    <a:pt x="29363" y="3333"/>
                    <a:pt x="29366" y="3150"/>
                    <a:pt x="29310" y="3150"/>
                  </a:cubicBezTo>
                  <a:cubicBezTo>
                    <a:pt x="29280" y="3150"/>
                    <a:pt x="29231" y="3205"/>
                    <a:pt x="29173" y="3323"/>
                  </a:cubicBezTo>
                  <a:cubicBezTo>
                    <a:pt x="29173" y="3406"/>
                    <a:pt x="29007" y="3572"/>
                    <a:pt x="28924" y="3572"/>
                  </a:cubicBezTo>
                  <a:cubicBezTo>
                    <a:pt x="28841" y="3572"/>
                    <a:pt x="28675" y="3737"/>
                    <a:pt x="28593" y="3903"/>
                  </a:cubicBezTo>
                  <a:cubicBezTo>
                    <a:pt x="28510" y="4027"/>
                    <a:pt x="28468" y="4089"/>
                    <a:pt x="28437" y="4089"/>
                  </a:cubicBezTo>
                  <a:cubicBezTo>
                    <a:pt x="28406" y="4089"/>
                    <a:pt x="28385" y="4027"/>
                    <a:pt x="28344" y="3903"/>
                  </a:cubicBezTo>
                  <a:cubicBezTo>
                    <a:pt x="28303" y="3820"/>
                    <a:pt x="28261" y="3779"/>
                    <a:pt x="28230" y="3779"/>
                  </a:cubicBezTo>
                  <a:cubicBezTo>
                    <a:pt x="28199" y="3779"/>
                    <a:pt x="28178" y="3820"/>
                    <a:pt x="28178" y="3903"/>
                  </a:cubicBezTo>
                  <a:cubicBezTo>
                    <a:pt x="28149" y="3962"/>
                    <a:pt x="28119" y="3989"/>
                    <a:pt x="28094" y="3989"/>
                  </a:cubicBezTo>
                  <a:cubicBezTo>
                    <a:pt x="28047" y="3989"/>
                    <a:pt x="28012" y="3898"/>
                    <a:pt x="28012" y="3737"/>
                  </a:cubicBezTo>
                  <a:cubicBezTo>
                    <a:pt x="28012" y="3489"/>
                    <a:pt x="28095" y="3323"/>
                    <a:pt x="28261" y="3240"/>
                  </a:cubicBezTo>
                  <a:cubicBezTo>
                    <a:pt x="28344" y="3157"/>
                    <a:pt x="28344" y="3074"/>
                    <a:pt x="28095" y="2991"/>
                  </a:cubicBezTo>
                  <a:cubicBezTo>
                    <a:pt x="27930" y="2909"/>
                    <a:pt x="27847" y="2826"/>
                    <a:pt x="27930" y="2660"/>
                  </a:cubicBezTo>
                  <a:cubicBezTo>
                    <a:pt x="27975" y="2523"/>
                    <a:pt x="27996" y="2462"/>
                    <a:pt x="27977" y="2462"/>
                  </a:cubicBezTo>
                  <a:cubicBezTo>
                    <a:pt x="27962" y="2462"/>
                    <a:pt x="27921" y="2503"/>
                    <a:pt x="27847" y="2577"/>
                  </a:cubicBezTo>
                  <a:cubicBezTo>
                    <a:pt x="27805" y="2618"/>
                    <a:pt x="27722" y="2639"/>
                    <a:pt x="27629" y="2639"/>
                  </a:cubicBezTo>
                  <a:cubicBezTo>
                    <a:pt x="27536" y="2639"/>
                    <a:pt x="27432" y="2618"/>
                    <a:pt x="27349" y="2577"/>
                  </a:cubicBezTo>
                  <a:cubicBezTo>
                    <a:pt x="27225" y="2536"/>
                    <a:pt x="27101" y="2515"/>
                    <a:pt x="27008" y="2515"/>
                  </a:cubicBezTo>
                  <a:cubicBezTo>
                    <a:pt x="26914" y="2515"/>
                    <a:pt x="26852" y="2536"/>
                    <a:pt x="26852" y="2577"/>
                  </a:cubicBezTo>
                  <a:cubicBezTo>
                    <a:pt x="26833" y="2597"/>
                    <a:pt x="26813" y="2607"/>
                    <a:pt x="26795" y="2607"/>
                  </a:cubicBezTo>
                  <a:cubicBezTo>
                    <a:pt x="26735" y="2607"/>
                    <a:pt x="26686" y="2499"/>
                    <a:pt x="26686" y="2246"/>
                  </a:cubicBezTo>
                  <a:cubicBezTo>
                    <a:pt x="26686" y="1992"/>
                    <a:pt x="26686" y="1893"/>
                    <a:pt x="26629" y="1893"/>
                  </a:cubicBezTo>
                  <a:cubicBezTo>
                    <a:pt x="26593" y="1893"/>
                    <a:pt x="26534" y="1933"/>
                    <a:pt x="26438" y="1997"/>
                  </a:cubicBezTo>
                  <a:cubicBezTo>
                    <a:pt x="26392" y="2134"/>
                    <a:pt x="26321" y="2195"/>
                    <a:pt x="26239" y="2195"/>
                  </a:cubicBezTo>
                  <a:cubicBezTo>
                    <a:pt x="26172" y="2195"/>
                    <a:pt x="26098" y="2154"/>
                    <a:pt x="26023" y="2080"/>
                  </a:cubicBezTo>
                  <a:cubicBezTo>
                    <a:pt x="25858" y="1914"/>
                    <a:pt x="25692" y="1831"/>
                    <a:pt x="25609" y="1748"/>
                  </a:cubicBezTo>
                  <a:cubicBezTo>
                    <a:pt x="25443" y="1748"/>
                    <a:pt x="25526" y="1665"/>
                    <a:pt x="25692" y="1500"/>
                  </a:cubicBezTo>
                  <a:cubicBezTo>
                    <a:pt x="25775" y="1417"/>
                    <a:pt x="25858" y="1251"/>
                    <a:pt x="25858" y="1251"/>
                  </a:cubicBezTo>
                  <a:cubicBezTo>
                    <a:pt x="25836" y="1229"/>
                    <a:pt x="25807" y="1219"/>
                    <a:pt x="25776" y="1219"/>
                  </a:cubicBezTo>
                  <a:cubicBezTo>
                    <a:pt x="25692" y="1219"/>
                    <a:pt x="25587" y="1295"/>
                    <a:pt x="25526" y="1417"/>
                  </a:cubicBezTo>
                  <a:cubicBezTo>
                    <a:pt x="25432" y="1487"/>
                    <a:pt x="25338" y="1518"/>
                    <a:pt x="25258" y="1518"/>
                  </a:cubicBezTo>
                  <a:cubicBezTo>
                    <a:pt x="25053" y="1518"/>
                    <a:pt x="24934" y="1323"/>
                    <a:pt x="25112" y="1085"/>
                  </a:cubicBezTo>
                  <a:cubicBezTo>
                    <a:pt x="25164" y="928"/>
                    <a:pt x="25184" y="870"/>
                    <a:pt x="25127" y="870"/>
                  </a:cubicBezTo>
                  <a:cubicBezTo>
                    <a:pt x="25095" y="870"/>
                    <a:pt x="25037" y="889"/>
                    <a:pt x="24946" y="920"/>
                  </a:cubicBezTo>
                  <a:cubicBezTo>
                    <a:pt x="24888" y="931"/>
                    <a:pt x="24832" y="936"/>
                    <a:pt x="24779" y="936"/>
                  </a:cubicBezTo>
                  <a:cubicBezTo>
                    <a:pt x="24454" y="936"/>
                    <a:pt x="24258" y="742"/>
                    <a:pt x="24615" y="671"/>
                  </a:cubicBezTo>
                  <a:cubicBezTo>
                    <a:pt x="24780" y="588"/>
                    <a:pt x="24863" y="588"/>
                    <a:pt x="24780" y="505"/>
                  </a:cubicBezTo>
                  <a:cubicBezTo>
                    <a:pt x="24755" y="480"/>
                    <a:pt x="24713" y="468"/>
                    <a:pt x="24660" y="468"/>
                  </a:cubicBezTo>
                  <a:cubicBezTo>
                    <a:pt x="24372" y="468"/>
                    <a:pt x="23747" y="818"/>
                    <a:pt x="23537" y="1168"/>
                  </a:cubicBezTo>
                  <a:cubicBezTo>
                    <a:pt x="23357" y="1468"/>
                    <a:pt x="23003" y="1682"/>
                    <a:pt x="22853" y="1682"/>
                  </a:cubicBezTo>
                  <a:cubicBezTo>
                    <a:pt x="22796" y="1682"/>
                    <a:pt x="22769" y="1651"/>
                    <a:pt x="22791" y="1583"/>
                  </a:cubicBezTo>
                  <a:cubicBezTo>
                    <a:pt x="22791" y="1500"/>
                    <a:pt x="22874" y="1251"/>
                    <a:pt x="22957" y="1085"/>
                  </a:cubicBezTo>
                  <a:cubicBezTo>
                    <a:pt x="23206" y="920"/>
                    <a:pt x="23206" y="671"/>
                    <a:pt x="22957" y="671"/>
                  </a:cubicBezTo>
                  <a:cubicBezTo>
                    <a:pt x="22957" y="588"/>
                    <a:pt x="23040" y="505"/>
                    <a:pt x="23289" y="422"/>
                  </a:cubicBezTo>
                  <a:cubicBezTo>
                    <a:pt x="23454" y="257"/>
                    <a:pt x="23703" y="91"/>
                    <a:pt x="23786" y="91"/>
                  </a:cubicBezTo>
                  <a:cubicBezTo>
                    <a:pt x="23818" y="28"/>
                    <a:pt x="23752" y="0"/>
                    <a:pt x="236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32" name="Google Shape;432;p26"/>
            <p:cNvGrpSpPr/>
            <p:nvPr/>
          </p:nvGrpSpPr>
          <p:grpSpPr>
            <a:xfrm>
              <a:off x="-219" y="-350594"/>
              <a:ext cx="7587072" cy="5143650"/>
              <a:chOff x="-128600" y="114753"/>
              <a:chExt cx="7038100" cy="4771475"/>
            </a:xfrm>
          </p:grpSpPr>
          <p:sp>
            <p:nvSpPr>
              <p:cNvPr id="433" name="Google Shape;433;p26"/>
              <p:cNvSpPr/>
              <p:nvPr/>
            </p:nvSpPr>
            <p:spPr>
              <a:xfrm>
                <a:off x="6890825" y="2781850"/>
                <a:ext cx="18675" cy="4175"/>
              </a:xfrm>
              <a:custGeom>
                <a:avLst/>
                <a:gdLst/>
                <a:ahLst/>
                <a:cxnLst/>
                <a:rect l="l" t="t" r="r" b="b"/>
                <a:pathLst>
                  <a:path w="747" h="16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332" y="83"/>
                      <a:pt x="581" y="166"/>
                      <a:pt x="747" y="166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4" name="Google Shape;434;p26"/>
              <p:cNvSpPr/>
              <p:nvPr/>
            </p:nvSpPr>
            <p:spPr>
              <a:xfrm>
                <a:off x="5635425" y="1654775"/>
                <a:ext cx="20600" cy="2100"/>
              </a:xfrm>
              <a:custGeom>
                <a:avLst/>
                <a:gdLst/>
                <a:ahLst/>
                <a:cxnLst/>
                <a:rect l="l" t="t" r="r" b="b"/>
                <a:pathLst>
                  <a:path w="824" h="84" extrusionOk="0">
                    <a:moveTo>
                      <a:pt x="658" y="0"/>
                    </a:moveTo>
                    <a:cubicBezTo>
                      <a:pt x="0" y="0"/>
                      <a:pt x="240" y="82"/>
                      <a:pt x="811" y="83"/>
                    </a:cubicBezTo>
                    <a:lnTo>
                      <a:pt x="811" y="83"/>
                    </a:lnTo>
                    <a:cubicBezTo>
                      <a:pt x="741" y="83"/>
                      <a:pt x="736" y="78"/>
                      <a:pt x="658" y="0"/>
                    </a:cubicBezTo>
                    <a:close/>
                    <a:moveTo>
                      <a:pt x="811" y="83"/>
                    </a:moveTo>
                    <a:cubicBezTo>
                      <a:pt x="815" y="83"/>
                      <a:pt x="819" y="83"/>
                      <a:pt x="824" y="83"/>
                    </a:cubicBezTo>
                    <a:cubicBezTo>
                      <a:pt x="820" y="83"/>
                      <a:pt x="815" y="83"/>
                      <a:pt x="811" y="8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5" name="Google Shape;435;p26"/>
              <p:cNvSpPr/>
              <p:nvPr/>
            </p:nvSpPr>
            <p:spPr>
              <a:xfrm>
                <a:off x="6536550" y="2207950"/>
                <a:ext cx="4175" cy="210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84" extrusionOk="0">
                    <a:moveTo>
                      <a:pt x="0" y="1"/>
                    </a:moveTo>
                    <a:lnTo>
                      <a:pt x="166" y="83"/>
                    </a:lnTo>
                    <a:lnTo>
                      <a:pt x="16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6" name="Google Shape;436;p26"/>
              <p:cNvSpPr/>
              <p:nvPr/>
            </p:nvSpPr>
            <p:spPr>
              <a:xfrm>
                <a:off x="6356300" y="3525650"/>
                <a:ext cx="41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67" h="1" extrusionOk="0">
                    <a:moveTo>
                      <a:pt x="166" y="0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0" y="0"/>
                      <a:pt x="0" y="0"/>
                      <a:pt x="16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7" name="Google Shape;437;p26"/>
              <p:cNvSpPr/>
              <p:nvPr/>
            </p:nvSpPr>
            <p:spPr>
              <a:xfrm>
                <a:off x="6559325" y="3395950"/>
                <a:ext cx="24900" cy="5400"/>
              </a:xfrm>
              <a:custGeom>
                <a:avLst/>
                <a:gdLst/>
                <a:ahLst/>
                <a:cxnLst/>
                <a:rect l="l" t="t" r="r" b="b"/>
                <a:pathLst>
                  <a:path w="996" h="216" extrusionOk="0">
                    <a:moveTo>
                      <a:pt x="883" y="1"/>
                    </a:moveTo>
                    <a:cubicBezTo>
                      <a:pt x="747" y="1"/>
                      <a:pt x="474" y="58"/>
                      <a:pt x="1" y="216"/>
                    </a:cubicBezTo>
                    <a:cubicBezTo>
                      <a:pt x="498" y="50"/>
                      <a:pt x="747" y="50"/>
                      <a:pt x="995" y="50"/>
                    </a:cubicBezTo>
                    <a:cubicBezTo>
                      <a:pt x="995" y="20"/>
                      <a:pt x="962" y="1"/>
                      <a:pt x="88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8" name="Google Shape;438;p26"/>
              <p:cNvSpPr/>
              <p:nvPr/>
            </p:nvSpPr>
            <p:spPr>
              <a:xfrm>
                <a:off x="5448825" y="3867500"/>
                <a:ext cx="37325" cy="18675"/>
              </a:xfrm>
              <a:custGeom>
                <a:avLst/>
                <a:gdLst/>
                <a:ahLst/>
                <a:cxnLst/>
                <a:rect l="l" t="t" r="r" b="b"/>
                <a:pathLst>
                  <a:path w="1493" h="747" extrusionOk="0">
                    <a:moveTo>
                      <a:pt x="1492" y="1"/>
                    </a:moveTo>
                    <a:lnTo>
                      <a:pt x="0" y="746"/>
                    </a:lnTo>
                    <a:lnTo>
                      <a:pt x="0" y="746"/>
                    </a:lnTo>
                    <a:lnTo>
                      <a:pt x="498" y="581"/>
                    </a:lnTo>
                    <a:lnTo>
                      <a:pt x="149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9" name="Google Shape;439;p26"/>
              <p:cNvSpPr/>
              <p:nvPr/>
            </p:nvSpPr>
            <p:spPr>
              <a:xfrm>
                <a:off x="-128600" y="114753"/>
                <a:ext cx="5347475" cy="4771475"/>
              </a:xfrm>
              <a:custGeom>
                <a:avLst/>
                <a:gdLst/>
                <a:ahLst/>
                <a:cxnLst/>
                <a:rect l="l" t="t" r="r" b="b"/>
                <a:pathLst>
                  <a:path w="213899" h="190859" extrusionOk="0">
                    <a:moveTo>
                      <a:pt x="64974" y="2403"/>
                    </a:moveTo>
                    <a:cubicBezTo>
                      <a:pt x="65056" y="2403"/>
                      <a:pt x="65139" y="2486"/>
                      <a:pt x="65139" y="2652"/>
                    </a:cubicBezTo>
                    <a:cubicBezTo>
                      <a:pt x="65222" y="2735"/>
                      <a:pt x="65139" y="2818"/>
                      <a:pt x="65056" y="2818"/>
                    </a:cubicBezTo>
                    <a:cubicBezTo>
                      <a:pt x="65041" y="2834"/>
                      <a:pt x="65025" y="2840"/>
                      <a:pt x="65010" y="2840"/>
                    </a:cubicBezTo>
                    <a:cubicBezTo>
                      <a:pt x="64945" y="2840"/>
                      <a:pt x="64891" y="2719"/>
                      <a:pt x="64891" y="2652"/>
                    </a:cubicBezTo>
                    <a:cubicBezTo>
                      <a:pt x="64891" y="2486"/>
                      <a:pt x="64891" y="2403"/>
                      <a:pt x="64974" y="2403"/>
                    </a:cubicBezTo>
                    <a:close/>
                    <a:moveTo>
                      <a:pt x="143373" y="9696"/>
                    </a:moveTo>
                    <a:cubicBezTo>
                      <a:pt x="143455" y="9696"/>
                      <a:pt x="143538" y="9779"/>
                      <a:pt x="143455" y="9862"/>
                    </a:cubicBezTo>
                    <a:cubicBezTo>
                      <a:pt x="143455" y="10028"/>
                      <a:pt x="143373" y="10111"/>
                      <a:pt x="143373" y="10111"/>
                    </a:cubicBezTo>
                    <a:cubicBezTo>
                      <a:pt x="143350" y="10133"/>
                      <a:pt x="143328" y="10143"/>
                      <a:pt x="143308" y="10143"/>
                    </a:cubicBezTo>
                    <a:cubicBezTo>
                      <a:pt x="143251" y="10143"/>
                      <a:pt x="143207" y="10066"/>
                      <a:pt x="143207" y="9945"/>
                    </a:cubicBezTo>
                    <a:cubicBezTo>
                      <a:pt x="143207" y="9862"/>
                      <a:pt x="143290" y="9696"/>
                      <a:pt x="143373" y="9696"/>
                    </a:cubicBezTo>
                    <a:close/>
                    <a:moveTo>
                      <a:pt x="32238" y="11022"/>
                    </a:moveTo>
                    <a:cubicBezTo>
                      <a:pt x="32404" y="11105"/>
                      <a:pt x="32404" y="11188"/>
                      <a:pt x="32238" y="11188"/>
                    </a:cubicBezTo>
                    <a:cubicBezTo>
                      <a:pt x="32155" y="11229"/>
                      <a:pt x="32093" y="11250"/>
                      <a:pt x="32052" y="11250"/>
                    </a:cubicBezTo>
                    <a:cubicBezTo>
                      <a:pt x="32010" y="11250"/>
                      <a:pt x="31990" y="11229"/>
                      <a:pt x="31990" y="11188"/>
                    </a:cubicBezTo>
                    <a:cubicBezTo>
                      <a:pt x="32073" y="11022"/>
                      <a:pt x="32155" y="11022"/>
                      <a:pt x="32238" y="11022"/>
                    </a:cubicBezTo>
                    <a:close/>
                    <a:moveTo>
                      <a:pt x="156881" y="11851"/>
                    </a:moveTo>
                    <a:cubicBezTo>
                      <a:pt x="157378" y="11851"/>
                      <a:pt x="157544" y="11934"/>
                      <a:pt x="157130" y="12100"/>
                    </a:cubicBezTo>
                    <a:cubicBezTo>
                      <a:pt x="156964" y="12100"/>
                      <a:pt x="156715" y="12100"/>
                      <a:pt x="156632" y="12017"/>
                    </a:cubicBezTo>
                    <a:cubicBezTo>
                      <a:pt x="156467" y="11934"/>
                      <a:pt x="156550" y="11851"/>
                      <a:pt x="156881" y="11851"/>
                    </a:cubicBezTo>
                    <a:close/>
                    <a:moveTo>
                      <a:pt x="160645" y="13703"/>
                    </a:moveTo>
                    <a:cubicBezTo>
                      <a:pt x="160733" y="13703"/>
                      <a:pt x="160810" y="13743"/>
                      <a:pt x="160859" y="13840"/>
                    </a:cubicBezTo>
                    <a:cubicBezTo>
                      <a:pt x="160859" y="13923"/>
                      <a:pt x="160859" y="14089"/>
                      <a:pt x="160776" y="14089"/>
                    </a:cubicBezTo>
                    <a:cubicBezTo>
                      <a:pt x="160693" y="14089"/>
                      <a:pt x="160527" y="14089"/>
                      <a:pt x="160362" y="14006"/>
                    </a:cubicBezTo>
                    <a:cubicBezTo>
                      <a:pt x="160279" y="13923"/>
                      <a:pt x="160279" y="13840"/>
                      <a:pt x="160445" y="13757"/>
                    </a:cubicBezTo>
                    <a:cubicBezTo>
                      <a:pt x="160513" y="13723"/>
                      <a:pt x="160582" y="13703"/>
                      <a:pt x="160645" y="13703"/>
                    </a:cubicBezTo>
                    <a:close/>
                    <a:moveTo>
                      <a:pt x="137074" y="14586"/>
                    </a:moveTo>
                    <a:cubicBezTo>
                      <a:pt x="137323" y="14586"/>
                      <a:pt x="137488" y="14669"/>
                      <a:pt x="137488" y="14669"/>
                    </a:cubicBezTo>
                    <a:cubicBezTo>
                      <a:pt x="137488" y="14752"/>
                      <a:pt x="137406" y="14834"/>
                      <a:pt x="137240" y="14917"/>
                    </a:cubicBezTo>
                    <a:cubicBezTo>
                      <a:pt x="137191" y="14942"/>
                      <a:pt x="137143" y="14952"/>
                      <a:pt x="137098" y="14952"/>
                    </a:cubicBezTo>
                    <a:cubicBezTo>
                      <a:pt x="136991" y="14952"/>
                      <a:pt x="136908" y="14893"/>
                      <a:pt x="136908" y="14834"/>
                    </a:cubicBezTo>
                    <a:cubicBezTo>
                      <a:pt x="136825" y="14669"/>
                      <a:pt x="136908" y="14586"/>
                      <a:pt x="137074" y="14586"/>
                    </a:cubicBezTo>
                    <a:close/>
                    <a:moveTo>
                      <a:pt x="152619" y="15796"/>
                    </a:moveTo>
                    <a:cubicBezTo>
                      <a:pt x="152731" y="15796"/>
                      <a:pt x="152820" y="15873"/>
                      <a:pt x="152820" y="15995"/>
                    </a:cubicBezTo>
                    <a:cubicBezTo>
                      <a:pt x="152903" y="16078"/>
                      <a:pt x="152820" y="16243"/>
                      <a:pt x="152737" y="16243"/>
                    </a:cubicBezTo>
                    <a:cubicBezTo>
                      <a:pt x="152737" y="16243"/>
                      <a:pt x="152572" y="16160"/>
                      <a:pt x="152406" y="16078"/>
                    </a:cubicBezTo>
                    <a:cubicBezTo>
                      <a:pt x="152323" y="15912"/>
                      <a:pt x="152323" y="15829"/>
                      <a:pt x="152489" y="15829"/>
                    </a:cubicBezTo>
                    <a:cubicBezTo>
                      <a:pt x="152533" y="15807"/>
                      <a:pt x="152578" y="15796"/>
                      <a:pt x="152619" y="15796"/>
                    </a:cubicBezTo>
                    <a:close/>
                    <a:moveTo>
                      <a:pt x="160749" y="17204"/>
                    </a:moveTo>
                    <a:cubicBezTo>
                      <a:pt x="160832" y="17204"/>
                      <a:pt x="160990" y="17262"/>
                      <a:pt x="161108" y="17321"/>
                    </a:cubicBezTo>
                    <a:cubicBezTo>
                      <a:pt x="161356" y="17507"/>
                      <a:pt x="161372" y="17600"/>
                      <a:pt x="161224" y="17600"/>
                    </a:cubicBezTo>
                    <a:cubicBezTo>
                      <a:pt x="161175" y="17600"/>
                      <a:pt x="161108" y="17590"/>
                      <a:pt x="161025" y="17569"/>
                    </a:cubicBezTo>
                    <a:cubicBezTo>
                      <a:pt x="160776" y="17486"/>
                      <a:pt x="160610" y="17321"/>
                      <a:pt x="160693" y="17238"/>
                    </a:cubicBezTo>
                    <a:cubicBezTo>
                      <a:pt x="160693" y="17214"/>
                      <a:pt x="160715" y="17204"/>
                      <a:pt x="160749" y="17204"/>
                    </a:cubicBezTo>
                    <a:close/>
                    <a:moveTo>
                      <a:pt x="147599" y="17155"/>
                    </a:moveTo>
                    <a:cubicBezTo>
                      <a:pt x="147682" y="17155"/>
                      <a:pt x="147765" y="17238"/>
                      <a:pt x="147682" y="17404"/>
                    </a:cubicBezTo>
                    <a:cubicBezTo>
                      <a:pt x="147599" y="17569"/>
                      <a:pt x="147516" y="17652"/>
                      <a:pt x="147516" y="17652"/>
                    </a:cubicBezTo>
                    <a:cubicBezTo>
                      <a:pt x="147433" y="17652"/>
                      <a:pt x="147433" y="17569"/>
                      <a:pt x="147350" y="17404"/>
                    </a:cubicBezTo>
                    <a:cubicBezTo>
                      <a:pt x="147350" y="17321"/>
                      <a:pt x="147433" y="17155"/>
                      <a:pt x="147599" y="17155"/>
                    </a:cubicBezTo>
                    <a:close/>
                    <a:moveTo>
                      <a:pt x="32155" y="17984"/>
                    </a:moveTo>
                    <a:cubicBezTo>
                      <a:pt x="32238" y="17984"/>
                      <a:pt x="32238" y="18067"/>
                      <a:pt x="32073" y="18149"/>
                    </a:cubicBezTo>
                    <a:cubicBezTo>
                      <a:pt x="31907" y="18149"/>
                      <a:pt x="31824" y="18149"/>
                      <a:pt x="31907" y="18067"/>
                    </a:cubicBezTo>
                    <a:cubicBezTo>
                      <a:pt x="31907" y="17984"/>
                      <a:pt x="31990" y="17984"/>
                      <a:pt x="32155" y="17984"/>
                    </a:cubicBezTo>
                    <a:close/>
                    <a:moveTo>
                      <a:pt x="110893" y="19855"/>
                    </a:moveTo>
                    <a:cubicBezTo>
                      <a:pt x="110976" y="19855"/>
                      <a:pt x="111076" y="19914"/>
                      <a:pt x="111134" y="19973"/>
                    </a:cubicBezTo>
                    <a:cubicBezTo>
                      <a:pt x="111217" y="20056"/>
                      <a:pt x="111134" y="20221"/>
                      <a:pt x="111052" y="20304"/>
                    </a:cubicBezTo>
                    <a:cubicBezTo>
                      <a:pt x="111027" y="20328"/>
                      <a:pt x="110996" y="20339"/>
                      <a:pt x="110962" y="20339"/>
                    </a:cubicBezTo>
                    <a:cubicBezTo>
                      <a:pt x="110879" y="20339"/>
                      <a:pt x="110779" y="20280"/>
                      <a:pt x="110720" y="20221"/>
                    </a:cubicBezTo>
                    <a:cubicBezTo>
                      <a:pt x="110720" y="20138"/>
                      <a:pt x="110720" y="19973"/>
                      <a:pt x="110803" y="19890"/>
                    </a:cubicBezTo>
                    <a:cubicBezTo>
                      <a:pt x="110827" y="19866"/>
                      <a:pt x="110859" y="19855"/>
                      <a:pt x="110893" y="19855"/>
                    </a:cubicBezTo>
                    <a:close/>
                    <a:moveTo>
                      <a:pt x="158787" y="19973"/>
                    </a:moveTo>
                    <a:cubicBezTo>
                      <a:pt x="158953" y="20056"/>
                      <a:pt x="159201" y="20221"/>
                      <a:pt x="159284" y="20636"/>
                    </a:cubicBezTo>
                    <a:cubicBezTo>
                      <a:pt x="159036" y="20719"/>
                      <a:pt x="158870" y="20801"/>
                      <a:pt x="158621" y="20884"/>
                    </a:cubicBezTo>
                    <a:cubicBezTo>
                      <a:pt x="158538" y="20801"/>
                      <a:pt x="158538" y="20801"/>
                      <a:pt x="158456" y="20719"/>
                    </a:cubicBezTo>
                    <a:cubicBezTo>
                      <a:pt x="158290" y="20387"/>
                      <a:pt x="158290" y="20138"/>
                      <a:pt x="158538" y="20056"/>
                    </a:cubicBezTo>
                    <a:cubicBezTo>
                      <a:pt x="158621" y="20056"/>
                      <a:pt x="158704" y="20056"/>
                      <a:pt x="158787" y="19973"/>
                    </a:cubicBezTo>
                    <a:close/>
                    <a:moveTo>
                      <a:pt x="161108" y="19061"/>
                    </a:moveTo>
                    <a:cubicBezTo>
                      <a:pt x="161356" y="19061"/>
                      <a:pt x="161522" y="19227"/>
                      <a:pt x="161605" y="19393"/>
                    </a:cubicBezTo>
                    <a:cubicBezTo>
                      <a:pt x="161641" y="19501"/>
                      <a:pt x="161756" y="19562"/>
                      <a:pt x="161930" y="19562"/>
                    </a:cubicBezTo>
                    <a:cubicBezTo>
                      <a:pt x="162153" y="19562"/>
                      <a:pt x="162474" y="19460"/>
                      <a:pt x="162848" y="19227"/>
                    </a:cubicBezTo>
                    <a:cubicBezTo>
                      <a:pt x="162884" y="19190"/>
                      <a:pt x="162909" y="19174"/>
                      <a:pt x="162922" y="19174"/>
                    </a:cubicBezTo>
                    <a:cubicBezTo>
                      <a:pt x="162969" y="19174"/>
                      <a:pt x="162876" y="19382"/>
                      <a:pt x="162682" y="19641"/>
                    </a:cubicBezTo>
                    <a:cubicBezTo>
                      <a:pt x="162682" y="19724"/>
                      <a:pt x="162599" y="19807"/>
                      <a:pt x="162599" y="19973"/>
                    </a:cubicBezTo>
                    <a:cubicBezTo>
                      <a:pt x="162434" y="19973"/>
                      <a:pt x="162268" y="20056"/>
                      <a:pt x="162268" y="20304"/>
                    </a:cubicBezTo>
                    <a:cubicBezTo>
                      <a:pt x="162185" y="20470"/>
                      <a:pt x="162019" y="20719"/>
                      <a:pt x="161853" y="20801"/>
                    </a:cubicBezTo>
                    <a:cubicBezTo>
                      <a:pt x="161795" y="20860"/>
                      <a:pt x="161746" y="20888"/>
                      <a:pt x="161709" y="20888"/>
                    </a:cubicBezTo>
                    <a:cubicBezTo>
                      <a:pt x="161639" y="20888"/>
                      <a:pt x="161605" y="20796"/>
                      <a:pt x="161605" y="20636"/>
                    </a:cubicBezTo>
                    <a:cubicBezTo>
                      <a:pt x="161671" y="20307"/>
                      <a:pt x="161320" y="19874"/>
                      <a:pt x="161089" y="19874"/>
                    </a:cubicBezTo>
                    <a:cubicBezTo>
                      <a:pt x="161028" y="19874"/>
                      <a:pt x="160976" y="19904"/>
                      <a:pt x="160942" y="19973"/>
                    </a:cubicBezTo>
                    <a:cubicBezTo>
                      <a:pt x="160859" y="20056"/>
                      <a:pt x="160527" y="20138"/>
                      <a:pt x="160196" y="20304"/>
                    </a:cubicBezTo>
                    <a:cubicBezTo>
                      <a:pt x="160196" y="20304"/>
                      <a:pt x="160196" y="20221"/>
                      <a:pt x="160196" y="20221"/>
                    </a:cubicBezTo>
                    <a:cubicBezTo>
                      <a:pt x="159864" y="19890"/>
                      <a:pt x="160527" y="19061"/>
                      <a:pt x="161108" y="19061"/>
                    </a:cubicBezTo>
                    <a:close/>
                    <a:moveTo>
                      <a:pt x="162682" y="20304"/>
                    </a:moveTo>
                    <a:cubicBezTo>
                      <a:pt x="162765" y="20304"/>
                      <a:pt x="162931" y="20387"/>
                      <a:pt x="162931" y="20553"/>
                    </a:cubicBezTo>
                    <a:cubicBezTo>
                      <a:pt x="162931" y="20636"/>
                      <a:pt x="162993" y="20677"/>
                      <a:pt x="163076" y="20677"/>
                    </a:cubicBezTo>
                    <a:cubicBezTo>
                      <a:pt x="163159" y="20677"/>
                      <a:pt x="163262" y="20636"/>
                      <a:pt x="163345" y="20553"/>
                    </a:cubicBezTo>
                    <a:cubicBezTo>
                      <a:pt x="163414" y="20518"/>
                      <a:pt x="163483" y="20498"/>
                      <a:pt x="163545" y="20498"/>
                    </a:cubicBezTo>
                    <a:cubicBezTo>
                      <a:pt x="163634" y="20498"/>
                      <a:pt x="163711" y="20539"/>
                      <a:pt x="163760" y="20636"/>
                    </a:cubicBezTo>
                    <a:cubicBezTo>
                      <a:pt x="163760" y="20801"/>
                      <a:pt x="163594" y="20884"/>
                      <a:pt x="163097" y="20884"/>
                    </a:cubicBezTo>
                    <a:cubicBezTo>
                      <a:pt x="163014" y="20967"/>
                      <a:pt x="162931" y="21050"/>
                      <a:pt x="162848" y="21216"/>
                    </a:cubicBezTo>
                    <a:cubicBezTo>
                      <a:pt x="162820" y="21271"/>
                      <a:pt x="162793" y="21299"/>
                      <a:pt x="162765" y="21299"/>
                    </a:cubicBezTo>
                    <a:cubicBezTo>
                      <a:pt x="162710" y="21299"/>
                      <a:pt x="162655" y="21188"/>
                      <a:pt x="162599" y="20967"/>
                    </a:cubicBezTo>
                    <a:cubicBezTo>
                      <a:pt x="162516" y="20636"/>
                      <a:pt x="162599" y="20387"/>
                      <a:pt x="162682" y="20304"/>
                    </a:cubicBezTo>
                    <a:close/>
                    <a:moveTo>
                      <a:pt x="159367" y="20719"/>
                    </a:moveTo>
                    <a:cubicBezTo>
                      <a:pt x="159472" y="21138"/>
                      <a:pt x="159378" y="21359"/>
                      <a:pt x="159189" y="21359"/>
                    </a:cubicBezTo>
                    <a:cubicBezTo>
                      <a:pt x="159080" y="21359"/>
                      <a:pt x="158939" y="21285"/>
                      <a:pt x="158787" y="21133"/>
                    </a:cubicBezTo>
                    <a:cubicBezTo>
                      <a:pt x="158870" y="21133"/>
                      <a:pt x="158870" y="21133"/>
                      <a:pt x="158870" y="21050"/>
                    </a:cubicBezTo>
                    <a:cubicBezTo>
                      <a:pt x="159036" y="20967"/>
                      <a:pt x="159201" y="20801"/>
                      <a:pt x="159367" y="20719"/>
                    </a:cubicBezTo>
                    <a:close/>
                    <a:moveTo>
                      <a:pt x="157563" y="21016"/>
                    </a:moveTo>
                    <a:cubicBezTo>
                      <a:pt x="157758" y="21016"/>
                      <a:pt x="157900" y="21074"/>
                      <a:pt x="157958" y="21133"/>
                    </a:cubicBezTo>
                    <a:cubicBezTo>
                      <a:pt x="157793" y="21299"/>
                      <a:pt x="157627" y="21382"/>
                      <a:pt x="157544" y="21464"/>
                    </a:cubicBezTo>
                    <a:cubicBezTo>
                      <a:pt x="157378" y="21382"/>
                      <a:pt x="157213" y="21299"/>
                      <a:pt x="157047" y="21299"/>
                    </a:cubicBezTo>
                    <a:cubicBezTo>
                      <a:pt x="156798" y="21299"/>
                      <a:pt x="156964" y="21133"/>
                      <a:pt x="157295" y="21050"/>
                    </a:cubicBezTo>
                    <a:cubicBezTo>
                      <a:pt x="157392" y="21026"/>
                      <a:pt x="157482" y="21016"/>
                      <a:pt x="157563" y="21016"/>
                    </a:cubicBezTo>
                    <a:close/>
                    <a:moveTo>
                      <a:pt x="157627" y="22045"/>
                    </a:moveTo>
                    <a:cubicBezTo>
                      <a:pt x="157689" y="22231"/>
                      <a:pt x="157658" y="22324"/>
                      <a:pt x="157429" y="22324"/>
                    </a:cubicBezTo>
                    <a:cubicBezTo>
                      <a:pt x="157352" y="22324"/>
                      <a:pt x="157254" y="22314"/>
                      <a:pt x="157130" y="22293"/>
                    </a:cubicBezTo>
                    <a:cubicBezTo>
                      <a:pt x="157295" y="22210"/>
                      <a:pt x="157461" y="22127"/>
                      <a:pt x="157627" y="22045"/>
                    </a:cubicBezTo>
                    <a:close/>
                    <a:moveTo>
                      <a:pt x="35222" y="21962"/>
                    </a:moveTo>
                    <a:cubicBezTo>
                      <a:pt x="35305" y="21962"/>
                      <a:pt x="35388" y="22045"/>
                      <a:pt x="35470" y="22127"/>
                    </a:cubicBezTo>
                    <a:cubicBezTo>
                      <a:pt x="35553" y="22210"/>
                      <a:pt x="35636" y="22376"/>
                      <a:pt x="35553" y="22376"/>
                    </a:cubicBezTo>
                    <a:cubicBezTo>
                      <a:pt x="35470" y="22376"/>
                      <a:pt x="35305" y="22293"/>
                      <a:pt x="35222" y="22210"/>
                    </a:cubicBezTo>
                    <a:cubicBezTo>
                      <a:pt x="35139" y="22127"/>
                      <a:pt x="35139" y="22045"/>
                      <a:pt x="35222" y="21962"/>
                    </a:cubicBezTo>
                    <a:close/>
                    <a:moveTo>
                      <a:pt x="164340" y="21962"/>
                    </a:moveTo>
                    <a:cubicBezTo>
                      <a:pt x="164505" y="22045"/>
                      <a:pt x="164671" y="22210"/>
                      <a:pt x="164754" y="22376"/>
                    </a:cubicBezTo>
                    <a:cubicBezTo>
                      <a:pt x="164754" y="22542"/>
                      <a:pt x="164671" y="22708"/>
                      <a:pt x="164505" y="22790"/>
                    </a:cubicBezTo>
                    <a:cubicBezTo>
                      <a:pt x="164340" y="22790"/>
                      <a:pt x="164091" y="22625"/>
                      <a:pt x="164091" y="22376"/>
                    </a:cubicBezTo>
                    <a:cubicBezTo>
                      <a:pt x="164008" y="22127"/>
                      <a:pt x="164091" y="21962"/>
                      <a:pt x="164340" y="21962"/>
                    </a:cubicBezTo>
                    <a:close/>
                    <a:moveTo>
                      <a:pt x="160952" y="21485"/>
                    </a:moveTo>
                    <a:cubicBezTo>
                      <a:pt x="161025" y="21485"/>
                      <a:pt x="161025" y="21506"/>
                      <a:pt x="160942" y="21547"/>
                    </a:cubicBezTo>
                    <a:cubicBezTo>
                      <a:pt x="160720" y="21769"/>
                      <a:pt x="160762" y="22058"/>
                      <a:pt x="161069" y="22058"/>
                    </a:cubicBezTo>
                    <a:cubicBezTo>
                      <a:pt x="161106" y="22058"/>
                      <a:pt x="161146" y="22053"/>
                      <a:pt x="161190" y="22045"/>
                    </a:cubicBezTo>
                    <a:cubicBezTo>
                      <a:pt x="161236" y="22029"/>
                      <a:pt x="161273" y="22022"/>
                      <a:pt x="161303" y="22022"/>
                    </a:cubicBezTo>
                    <a:cubicBezTo>
                      <a:pt x="161434" y="22022"/>
                      <a:pt x="161409" y="22158"/>
                      <a:pt x="161273" y="22293"/>
                    </a:cubicBezTo>
                    <a:cubicBezTo>
                      <a:pt x="161190" y="22542"/>
                      <a:pt x="160859" y="22790"/>
                      <a:pt x="160610" y="22873"/>
                    </a:cubicBezTo>
                    <a:cubicBezTo>
                      <a:pt x="160474" y="22896"/>
                      <a:pt x="160369" y="22912"/>
                      <a:pt x="160286" y="22912"/>
                    </a:cubicBezTo>
                    <a:cubicBezTo>
                      <a:pt x="160068" y="22912"/>
                      <a:pt x="160008" y="22797"/>
                      <a:pt x="159947" y="22376"/>
                    </a:cubicBezTo>
                    <a:cubicBezTo>
                      <a:pt x="159947" y="22127"/>
                      <a:pt x="159864" y="21796"/>
                      <a:pt x="159864" y="21713"/>
                    </a:cubicBezTo>
                    <a:cubicBezTo>
                      <a:pt x="159864" y="21713"/>
                      <a:pt x="160196" y="21630"/>
                      <a:pt x="160527" y="21547"/>
                    </a:cubicBezTo>
                    <a:cubicBezTo>
                      <a:pt x="160735" y="21506"/>
                      <a:pt x="160880" y="21485"/>
                      <a:pt x="160952" y="21485"/>
                    </a:cubicBezTo>
                    <a:close/>
                    <a:moveTo>
                      <a:pt x="163832" y="22562"/>
                    </a:moveTo>
                    <a:cubicBezTo>
                      <a:pt x="163905" y="22562"/>
                      <a:pt x="163925" y="22666"/>
                      <a:pt x="163842" y="22873"/>
                    </a:cubicBezTo>
                    <a:cubicBezTo>
                      <a:pt x="163760" y="23039"/>
                      <a:pt x="163594" y="23205"/>
                      <a:pt x="163511" y="23205"/>
                    </a:cubicBezTo>
                    <a:cubicBezTo>
                      <a:pt x="163345" y="23205"/>
                      <a:pt x="163345" y="23039"/>
                      <a:pt x="163511" y="22873"/>
                    </a:cubicBezTo>
                    <a:cubicBezTo>
                      <a:pt x="163635" y="22666"/>
                      <a:pt x="163760" y="22562"/>
                      <a:pt x="163832" y="22562"/>
                    </a:cubicBezTo>
                    <a:close/>
                    <a:moveTo>
                      <a:pt x="155558" y="22489"/>
                    </a:moveTo>
                    <a:cubicBezTo>
                      <a:pt x="155775" y="22489"/>
                      <a:pt x="155958" y="22530"/>
                      <a:pt x="156052" y="22625"/>
                    </a:cubicBezTo>
                    <a:cubicBezTo>
                      <a:pt x="155969" y="22790"/>
                      <a:pt x="155969" y="22956"/>
                      <a:pt x="156135" y="23122"/>
                    </a:cubicBezTo>
                    <a:cubicBezTo>
                      <a:pt x="156347" y="23386"/>
                      <a:pt x="156254" y="23583"/>
                      <a:pt x="156074" y="23583"/>
                    </a:cubicBezTo>
                    <a:cubicBezTo>
                      <a:pt x="155971" y="23583"/>
                      <a:pt x="155841" y="23520"/>
                      <a:pt x="155721" y="23371"/>
                    </a:cubicBezTo>
                    <a:cubicBezTo>
                      <a:pt x="155555" y="23122"/>
                      <a:pt x="155306" y="23039"/>
                      <a:pt x="155141" y="23039"/>
                    </a:cubicBezTo>
                    <a:cubicBezTo>
                      <a:pt x="154975" y="23122"/>
                      <a:pt x="154561" y="23122"/>
                      <a:pt x="154229" y="23205"/>
                    </a:cubicBezTo>
                    <a:lnTo>
                      <a:pt x="154063" y="23205"/>
                    </a:lnTo>
                    <a:cubicBezTo>
                      <a:pt x="154063" y="23205"/>
                      <a:pt x="154146" y="23122"/>
                      <a:pt x="154146" y="23039"/>
                    </a:cubicBezTo>
                    <a:cubicBezTo>
                      <a:pt x="154265" y="22743"/>
                      <a:pt x="155017" y="22489"/>
                      <a:pt x="155558" y="22489"/>
                    </a:cubicBezTo>
                    <a:close/>
                    <a:moveTo>
                      <a:pt x="159284" y="21796"/>
                    </a:moveTo>
                    <a:cubicBezTo>
                      <a:pt x="159284" y="21796"/>
                      <a:pt x="159284" y="21879"/>
                      <a:pt x="159284" y="21879"/>
                    </a:cubicBezTo>
                    <a:cubicBezTo>
                      <a:pt x="159367" y="21962"/>
                      <a:pt x="159201" y="22210"/>
                      <a:pt x="159119" y="22376"/>
                    </a:cubicBezTo>
                    <a:cubicBezTo>
                      <a:pt x="158953" y="22542"/>
                      <a:pt x="158870" y="22625"/>
                      <a:pt x="159036" y="22625"/>
                    </a:cubicBezTo>
                    <a:cubicBezTo>
                      <a:pt x="159201" y="22625"/>
                      <a:pt x="159284" y="22708"/>
                      <a:pt x="159284" y="22873"/>
                    </a:cubicBezTo>
                    <a:cubicBezTo>
                      <a:pt x="159201" y="23122"/>
                      <a:pt x="159036" y="23205"/>
                      <a:pt x="158456" y="23205"/>
                    </a:cubicBezTo>
                    <a:cubicBezTo>
                      <a:pt x="157958" y="23288"/>
                      <a:pt x="157461" y="23371"/>
                      <a:pt x="157213" y="23619"/>
                    </a:cubicBezTo>
                    <a:cubicBezTo>
                      <a:pt x="156979" y="23786"/>
                      <a:pt x="156826" y="23872"/>
                      <a:pt x="156748" y="23872"/>
                    </a:cubicBezTo>
                    <a:cubicBezTo>
                      <a:pt x="156633" y="23872"/>
                      <a:pt x="156683" y="23683"/>
                      <a:pt x="156881" y="23288"/>
                    </a:cubicBezTo>
                    <a:cubicBezTo>
                      <a:pt x="157047" y="22873"/>
                      <a:pt x="157047" y="22873"/>
                      <a:pt x="156632" y="22790"/>
                    </a:cubicBezTo>
                    <a:cubicBezTo>
                      <a:pt x="156467" y="22790"/>
                      <a:pt x="156384" y="22708"/>
                      <a:pt x="156467" y="22708"/>
                    </a:cubicBezTo>
                    <a:cubicBezTo>
                      <a:pt x="156467" y="22625"/>
                      <a:pt x="156467" y="22625"/>
                      <a:pt x="156550" y="22625"/>
                    </a:cubicBezTo>
                    <a:cubicBezTo>
                      <a:pt x="156715" y="22625"/>
                      <a:pt x="156964" y="22625"/>
                      <a:pt x="157213" y="22708"/>
                    </a:cubicBezTo>
                    <a:cubicBezTo>
                      <a:pt x="157359" y="22766"/>
                      <a:pt x="157464" y="22794"/>
                      <a:pt x="157539" y="22794"/>
                    </a:cubicBezTo>
                    <a:cubicBezTo>
                      <a:pt x="157675" y="22794"/>
                      <a:pt x="157710" y="22702"/>
                      <a:pt x="157710" y="22542"/>
                    </a:cubicBezTo>
                    <a:cubicBezTo>
                      <a:pt x="157710" y="22420"/>
                      <a:pt x="157799" y="22344"/>
                      <a:pt x="157911" y="22344"/>
                    </a:cubicBezTo>
                    <a:cubicBezTo>
                      <a:pt x="157952" y="22344"/>
                      <a:pt x="157997" y="22354"/>
                      <a:pt x="158041" y="22376"/>
                    </a:cubicBezTo>
                    <a:cubicBezTo>
                      <a:pt x="158124" y="22376"/>
                      <a:pt x="158207" y="22293"/>
                      <a:pt x="158041" y="22127"/>
                    </a:cubicBezTo>
                    <a:cubicBezTo>
                      <a:pt x="157876" y="21962"/>
                      <a:pt x="158041" y="21879"/>
                      <a:pt x="158538" y="21796"/>
                    </a:cubicBezTo>
                    <a:lnTo>
                      <a:pt x="158787" y="21796"/>
                    </a:lnTo>
                    <a:cubicBezTo>
                      <a:pt x="158704" y="21796"/>
                      <a:pt x="158704" y="21879"/>
                      <a:pt x="158621" y="21879"/>
                    </a:cubicBezTo>
                    <a:cubicBezTo>
                      <a:pt x="158290" y="22100"/>
                      <a:pt x="158179" y="22210"/>
                      <a:pt x="158290" y="22210"/>
                    </a:cubicBezTo>
                    <a:cubicBezTo>
                      <a:pt x="158345" y="22210"/>
                      <a:pt x="158456" y="22183"/>
                      <a:pt x="158621" y="22127"/>
                    </a:cubicBezTo>
                    <a:cubicBezTo>
                      <a:pt x="158870" y="22045"/>
                      <a:pt x="159036" y="21962"/>
                      <a:pt x="159284" y="21796"/>
                    </a:cubicBezTo>
                    <a:close/>
                    <a:moveTo>
                      <a:pt x="172306" y="23399"/>
                    </a:moveTo>
                    <a:cubicBezTo>
                      <a:pt x="172419" y="23399"/>
                      <a:pt x="172564" y="23439"/>
                      <a:pt x="172710" y="23536"/>
                    </a:cubicBezTo>
                    <a:cubicBezTo>
                      <a:pt x="172959" y="23702"/>
                      <a:pt x="173124" y="23785"/>
                      <a:pt x="173124" y="23868"/>
                    </a:cubicBezTo>
                    <a:cubicBezTo>
                      <a:pt x="173078" y="23899"/>
                      <a:pt x="173008" y="23912"/>
                      <a:pt x="172927" y="23912"/>
                    </a:cubicBezTo>
                    <a:cubicBezTo>
                      <a:pt x="172572" y="23912"/>
                      <a:pt x="171995" y="23655"/>
                      <a:pt x="172130" y="23453"/>
                    </a:cubicBezTo>
                    <a:cubicBezTo>
                      <a:pt x="172164" y="23419"/>
                      <a:pt x="172227" y="23399"/>
                      <a:pt x="172306" y="23399"/>
                    </a:cubicBezTo>
                    <a:close/>
                    <a:moveTo>
                      <a:pt x="146042" y="23585"/>
                    </a:moveTo>
                    <a:cubicBezTo>
                      <a:pt x="146066" y="23585"/>
                      <a:pt x="146107" y="23643"/>
                      <a:pt x="146107" y="23702"/>
                    </a:cubicBezTo>
                    <a:cubicBezTo>
                      <a:pt x="146190" y="23868"/>
                      <a:pt x="146190" y="23951"/>
                      <a:pt x="146107" y="24034"/>
                    </a:cubicBezTo>
                    <a:cubicBezTo>
                      <a:pt x="146107" y="24034"/>
                      <a:pt x="146025" y="23951"/>
                      <a:pt x="146025" y="23868"/>
                    </a:cubicBezTo>
                    <a:cubicBezTo>
                      <a:pt x="146025" y="23868"/>
                      <a:pt x="146025" y="23702"/>
                      <a:pt x="146025" y="23619"/>
                    </a:cubicBezTo>
                    <a:cubicBezTo>
                      <a:pt x="146025" y="23595"/>
                      <a:pt x="146032" y="23585"/>
                      <a:pt x="146042" y="23585"/>
                    </a:cubicBezTo>
                    <a:close/>
                    <a:moveTo>
                      <a:pt x="147578" y="22922"/>
                    </a:moveTo>
                    <a:cubicBezTo>
                      <a:pt x="147628" y="22922"/>
                      <a:pt x="147696" y="22980"/>
                      <a:pt x="147931" y="23039"/>
                    </a:cubicBezTo>
                    <a:cubicBezTo>
                      <a:pt x="148428" y="23122"/>
                      <a:pt x="148511" y="23205"/>
                      <a:pt x="148428" y="23702"/>
                    </a:cubicBezTo>
                    <a:cubicBezTo>
                      <a:pt x="148345" y="24034"/>
                      <a:pt x="148179" y="24199"/>
                      <a:pt x="148013" y="24282"/>
                    </a:cubicBezTo>
                    <a:cubicBezTo>
                      <a:pt x="148013" y="24034"/>
                      <a:pt x="147848" y="23785"/>
                      <a:pt x="147765" y="23619"/>
                    </a:cubicBezTo>
                    <a:cubicBezTo>
                      <a:pt x="147696" y="23585"/>
                      <a:pt x="147656" y="23565"/>
                      <a:pt x="147638" y="23565"/>
                    </a:cubicBezTo>
                    <a:cubicBezTo>
                      <a:pt x="147613" y="23565"/>
                      <a:pt x="147633" y="23605"/>
                      <a:pt x="147682" y="23702"/>
                    </a:cubicBezTo>
                    <a:cubicBezTo>
                      <a:pt x="147682" y="23785"/>
                      <a:pt x="147682" y="23951"/>
                      <a:pt x="147599" y="24116"/>
                    </a:cubicBezTo>
                    <a:cubicBezTo>
                      <a:pt x="147599" y="23951"/>
                      <a:pt x="147599" y="23868"/>
                      <a:pt x="147516" y="23702"/>
                    </a:cubicBezTo>
                    <a:cubicBezTo>
                      <a:pt x="147516" y="23288"/>
                      <a:pt x="147516" y="23039"/>
                      <a:pt x="147516" y="22956"/>
                    </a:cubicBezTo>
                    <a:cubicBezTo>
                      <a:pt x="147541" y="22932"/>
                      <a:pt x="147558" y="22922"/>
                      <a:pt x="147578" y="22922"/>
                    </a:cubicBezTo>
                    <a:close/>
                    <a:moveTo>
                      <a:pt x="166163" y="23453"/>
                    </a:moveTo>
                    <a:cubicBezTo>
                      <a:pt x="166329" y="23536"/>
                      <a:pt x="166412" y="23702"/>
                      <a:pt x="166412" y="23868"/>
                    </a:cubicBezTo>
                    <a:cubicBezTo>
                      <a:pt x="166285" y="24249"/>
                      <a:pt x="165671" y="24532"/>
                      <a:pt x="165130" y="24532"/>
                    </a:cubicBezTo>
                    <a:cubicBezTo>
                      <a:pt x="164965" y="24532"/>
                      <a:pt x="164807" y="24506"/>
                      <a:pt x="164671" y="24448"/>
                    </a:cubicBezTo>
                    <a:cubicBezTo>
                      <a:pt x="164091" y="24199"/>
                      <a:pt x="164257" y="23951"/>
                      <a:pt x="165251" y="23868"/>
                    </a:cubicBezTo>
                    <a:cubicBezTo>
                      <a:pt x="165666" y="23785"/>
                      <a:pt x="165997" y="23702"/>
                      <a:pt x="165997" y="23536"/>
                    </a:cubicBezTo>
                    <a:cubicBezTo>
                      <a:pt x="165997" y="23453"/>
                      <a:pt x="166080" y="23453"/>
                      <a:pt x="166163" y="23453"/>
                    </a:cubicBezTo>
                    <a:close/>
                    <a:moveTo>
                      <a:pt x="146843" y="23992"/>
                    </a:moveTo>
                    <a:cubicBezTo>
                      <a:pt x="146874" y="23992"/>
                      <a:pt x="146936" y="24034"/>
                      <a:pt x="147019" y="24116"/>
                    </a:cubicBezTo>
                    <a:cubicBezTo>
                      <a:pt x="147185" y="24282"/>
                      <a:pt x="147268" y="24448"/>
                      <a:pt x="147268" y="24614"/>
                    </a:cubicBezTo>
                    <a:cubicBezTo>
                      <a:pt x="147195" y="24468"/>
                      <a:pt x="147074" y="24403"/>
                      <a:pt x="146962" y="24403"/>
                    </a:cubicBezTo>
                    <a:cubicBezTo>
                      <a:pt x="146836" y="24403"/>
                      <a:pt x="146721" y="24485"/>
                      <a:pt x="146693" y="24630"/>
                    </a:cubicBezTo>
                    <a:lnTo>
                      <a:pt x="146693" y="24630"/>
                    </a:lnTo>
                    <a:cubicBezTo>
                      <a:pt x="146667" y="24572"/>
                      <a:pt x="146636" y="24510"/>
                      <a:pt x="146605" y="24448"/>
                    </a:cubicBezTo>
                    <a:cubicBezTo>
                      <a:pt x="146542" y="24261"/>
                      <a:pt x="146527" y="24168"/>
                      <a:pt x="146628" y="24168"/>
                    </a:cubicBezTo>
                    <a:cubicBezTo>
                      <a:pt x="146662" y="24168"/>
                      <a:pt x="146708" y="24179"/>
                      <a:pt x="146770" y="24199"/>
                    </a:cubicBezTo>
                    <a:cubicBezTo>
                      <a:pt x="146805" y="24234"/>
                      <a:pt x="146839" y="24254"/>
                      <a:pt x="146862" y="24254"/>
                    </a:cubicBezTo>
                    <a:cubicBezTo>
                      <a:pt x="146893" y="24254"/>
                      <a:pt x="146902" y="24213"/>
                      <a:pt x="146853" y="24116"/>
                    </a:cubicBezTo>
                    <a:cubicBezTo>
                      <a:pt x="146812" y="24034"/>
                      <a:pt x="146812" y="23992"/>
                      <a:pt x="146843" y="23992"/>
                    </a:cubicBezTo>
                    <a:close/>
                    <a:moveTo>
                      <a:pt x="158971" y="23918"/>
                    </a:moveTo>
                    <a:cubicBezTo>
                      <a:pt x="158991" y="23918"/>
                      <a:pt x="159014" y="23928"/>
                      <a:pt x="159036" y="23951"/>
                    </a:cubicBezTo>
                    <a:cubicBezTo>
                      <a:pt x="159201" y="23951"/>
                      <a:pt x="159201" y="24199"/>
                      <a:pt x="159119" y="24448"/>
                    </a:cubicBezTo>
                    <a:cubicBezTo>
                      <a:pt x="158982" y="24676"/>
                      <a:pt x="158895" y="24803"/>
                      <a:pt x="158818" y="24803"/>
                    </a:cubicBezTo>
                    <a:cubicBezTo>
                      <a:pt x="158754" y="24803"/>
                      <a:pt x="158696" y="24717"/>
                      <a:pt x="158621" y="24531"/>
                    </a:cubicBezTo>
                    <a:cubicBezTo>
                      <a:pt x="158621" y="24395"/>
                      <a:pt x="158621" y="24260"/>
                      <a:pt x="158712" y="24260"/>
                    </a:cubicBezTo>
                    <a:cubicBezTo>
                      <a:pt x="158732" y="24260"/>
                      <a:pt x="158757" y="24267"/>
                      <a:pt x="158787" y="24282"/>
                    </a:cubicBezTo>
                    <a:cubicBezTo>
                      <a:pt x="158870" y="24282"/>
                      <a:pt x="158870" y="24199"/>
                      <a:pt x="158870" y="24116"/>
                    </a:cubicBezTo>
                    <a:cubicBezTo>
                      <a:pt x="158870" y="23995"/>
                      <a:pt x="158914" y="23918"/>
                      <a:pt x="158971" y="23918"/>
                    </a:cubicBezTo>
                    <a:close/>
                    <a:moveTo>
                      <a:pt x="162789" y="24548"/>
                    </a:moveTo>
                    <a:cubicBezTo>
                      <a:pt x="162856" y="24548"/>
                      <a:pt x="162894" y="24630"/>
                      <a:pt x="162931" y="24779"/>
                    </a:cubicBezTo>
                    <a:cubicBezTo>
                      <a:pt x="162931" y="24945"/>
                      <a:pt x="162765" y="25111"/>
                      <a:pt x="162516" y="25194"/>
                    </a:cubicBezTo>
                    <a:cubicBezTo>
                      <a:pt x="162268" y="25277"/>
                      <a:pt x="162185" y="25277"/>
                      <a:pt x="162185" y="25277"/>
                    </a:cubicBezTo>
                    <a:cubicBezTo>
                      <a:pt x="162102" y="25277"/>
                      <a:pt x="162185" y="25111"/>
                      <a:pt x="162351" y="24945"/>
                    </a:cubicBezTo>
                    <a:cubicBezTo>
                      <a:pt x="162579" y="24671"/>
                      <a:pt x="162706" y="24548"/>
                      <a:pt x="162789" y="24548"/>
                    </a:cubicBezTo>
                    <a:close/>
                    <a:moveTo>
                      <a:pt x="166476" y="24722"/>
                    </a:moveTo>
                    <a:cubicBezTo>
                      <a:pt x="166582" y="24722"/>
                      <a:pt x="166722" y="24769"/>
                      <a:pt x="166909" y="24862"/>
                    </a:cubicBezTo>
                    <a:cubicBezTo>
                      <a:pt x="167157" y="24945"/>
                      <a:pt x="167157" y="25028"/>
                      <a:pt x="166992" y="25028"/>
                    </a:cubicBezTo>
                    <a:cubicBezTo>
                      <a:pt x="166909" y="25111"/>
                      <a:pt x="166577" y="25194"/>
                      <a:pt x="166412" y="25277"/>
                    </a:cubicBezTo>
                    <a:cubicBezTo>
                      <a:pt x="166309" y="25345"/>
                      <a:pt x="166234" y="25385"/>
                      <a:pt x="166188" y="25385"/>
                    </a:cubicBezTo>
                    <a:cubicBezTo>
                      <a:pt x="166123" y="25385"/>
                      <a:pt x="166114" y="25305"/>
                      <a:pt x="166163" y="25111"/>
                    </a:cubicBezTo>
                    <a:cubicBezTo>
                      <a:pt x="166215" y="24852"/>
                      <a:pt x="166299" y="24722"/>
                      <a:pt x="166476" y="24722"/>
                    </a:cubicBezTo>
                    <a:close/>
                    <a:moveTo>
                      <a:pt x="157378" y="24945"/>
                    </a:moveTo>
                    <a:cubicBezTo>
                      <a:pt x="157378" y="24945"/>
                      <a:pt x="157544" y="25028"/>
                      <a:pt x="157627" y="25111"/>
                    </a:cubicBezTo>
                    <a:cubicBezTo>
                      <a:pt x="157710" y="25277"/>
                      <a:pt x="157710" y="25359"/>
                      <a:pt x="157627" y="25359"/>
                    </a:cubicBezTo>
                    <a:cubicBezTo>
                      <a:pt x="157582" y="25382"/>
                      <a:pt x="157544" y="25392"/>
                      <a:pt x="157511" y="25392"/>
                    </a:cubicBezTo>
                    <a:cubicBezTo>
                      <a:pt x="157423" y="25392"/>
                      <a:pt x="157378" y="25315"/>
                      <a:pt x="157378" y="25194"/>
                    </a:cubicBezTo>
                    <a:cubicBezTo>
                      <a:pt x="157295" y="25111"/>
                      <a:pt x="157295" y="25028"/>
                      <a:pt x="157378" y="24945"/>
                    </a:cubicBezTo>
                    <a:close/>
                    <a:moveTo>
                      <a:pt x="156073" y="25111"/>
                    </a:moveTo>
                    <a:cubicBezTo>
                      <a:pt x="156177" y="25111"/>
                      <a:pt x="156342" y="25194"/>
                      <a:pt x="156550" y="25359"/>
                    </a:cubicBezTo>
                    <a:cubicBezTo>
                      <a:pt x="156798" y="25546"/>
                      <a:pt x="156814" y="25639"/>
                      <a:pt x="156631" y="25639"/>
                    </a:cubicBezTo>
                    <a:cubicBezTo>
                      <a:pt x="156570" y="25639"/>
                      <a:pt x="156487" y="25629"/>
                      <a:pt x="156384" y="25608"/>
                    </a:cubicBezTo>
                    <a:cubicBezTo>
                      <a:pt x="156218" y="25608"/>
                      <a:pt x="156052" y="25442"/>
                      <a:pt x="155969" y="25359"/>
                    </a:cubicBezTo>
                    <a:cubicBezTo>
                      <a:pt x="155928" y="25194"/>
                      <a:pt x="155969" y="25111"/>
                      <a:pt x="156073" y="25111"/>
                    </a:cubicBezTo>
                    <a:close/>
                    <a:moveTo>
                      <a:pt x="158824" y="25410"/>
                    </a:moveTo>
                    <a:cubicBezTo>
                      <a:pt x="158864" y="25410"/>
                      <a:pt x="158908" y="25420"/>
                      <a:pt x="158953" y="25442"/>
                    </a:cubicBezTo>
                    <a:cubicBezTo>
                      <a:pt x="159119" y="25442"/>
                      <a:pt x="159284" y="25525"/>
                      <a:pt x="159284" y="25525"/>
                    </a:cubicBezTo>
                    <a:cubicBezTo>
                      <a:pt x="159284" y="25608"/>
                      <a:pt x="159201" y="25691"/>
                      <a:pt x="159036" y="25691"/>
                    </a:cubicBezTo>
                    <a:cubicBezTo>
                      <a:pt x="158987" y="25715"/>
                      <a:pt x="158939" y="25725"/>
                      <a:pt x="158894" y="25725"/>
                    </a:cubicBezTo>
                    <a:cubicBezTo>
                      <a:pt x="158787" y="25725"/>
                      <a:pt x="158704" y="25667"/>
                      <a:pt x="158704" y="25608"/>
                    </a:cubicBezTo>
                    <a:cubicBezTo>
                      <a:pt x="158644" y="25487"/>
                      <a:pt x="158716" y="25410"/>
                      <a:pt x="158824" y="25410"/>
                    </a:cubicBezTo>
                    <a:close/>
                    <a:moveTo>
                      <a:pt x="161787" y="25233"/>
                    </a:moveTo>
                    <a:cubicBezTo>
                      <a:pt x="161897" y="25233"/>
                      <a:pt x="161808" y="25322"/>
                      <a:pt x="161522" y="25608"/>
                    </a:cubicBezTo>
                    <a:cubicBezTo>
                      <a:pt x="161371" y="25809"/>
                      <a:pt x="161251" y="25918"/>
                      <a:pt x="161161" y="25918"/>
                    </a:cubicBezTo>
                    <a:cubicBezTo>
                      <a:pt x="161103" y="25918"/>
                      <a:pt x="161057" y="25872"/>
                      <a:pt x="161025" y="25774"/>
                    </a:cubicBezTo>
                    <a:cubicBezTo>
                      <a:pt x="160942" y="25691"/>
                      <a:pt x="160776" y="25525"/>
                      <a:pt x="160610" y="25442"/>
                    </a:cubicBezTo>
                    <a:cubicBezTo>
                      <a:pt x="160445" y="25359"/>
                      <a:pt x="160527" y="25359"/>
                      <a:pt x="160693" y="25359"/>
                    </a:cubicBezTo>
                    <a:cubicBezTo>
                      <a:pt x="160942" y="25359"/>
                      <a:pt x="161273" y="25359"/>
                      <a:pt x="161522" y="25277"/>
                    </a:cubicBezTo>
                    <a:cubicBezTo>
                      <a:pt x="161650" y="25251"/>
                      <a:pt x="161738" y="25233"/>
                      <a:pt x="161787" y="25233"/>
                    </a:cubicBezTo>
                    <a:close/>
                    <a:moveTo>
                      <a:pt x="155721" y="25691"/>
                    </a:moveTo>
                    <a:cubicBezTo>
                      <a:pt x="155721" y="25691"/>
                      <a:pt x="155804" y="25774"/>
                      <a:pt x="155887" y="25857"/>
                    </a:cubicBezTo>
                    <a:cubicBezTo>
                      <a:pt x="155969" y="25940"/>
                      <a:pt x="155969" y="26105"/>
                      <a:pt x="155804" y="26105"/>
                    </a:cubicBezTo>
                    <a:cubicBezTo>
                      <a:pt x="155781" y="26128"/>
                      <a:pt x="155759" y="26138"/>
                      <a:pt x="155739" y="26138"/>
                    </a:cubicBezTo>
                    <a:cubicBezTo>
                      <a:pt x="155682" y="26138"/>
                      <a:pt x="155638" y="26061"/>
                      <a:pt x="155638" y="25940"/>
                    </a:cubicBezTo>
                    <a:cubicBezTo>
                      <a:pt x="155638" y="25857"/>
                      <a:pt x="155638" y="25691"/>
                      <a:pt x="155721" y="25691"/>
                    </a:cubicBezTo>
                    <a:close/>
                    <a:moveTo>
                      <a:pt x="163211" y="25629"/>
                    </a:moveTo>
                    <a:cubicBezTo>
                      <a:pt x="163258" y="25629"/>
                      <a:pt x="163330" y="25676"/>
                      <a:pt x="163428" y="25774"/>
                    </a:cubicBezTo>
                    <a:cubicBezTo>
                      <a:pt x="163594" y="25857"/>
                      <a:pt x="163511" y="26022"/>
                      <a:pt x="163428" y="26105"/>
                    </a:cubicBezTo>
                    <a:cubicBezTo>
                      <a:pt x="163399" y="26164"/>
                      <a:pt x="163359" y="26192"/>
                      <a:pt x="163320" y="26192"/>
                    </a:cubicBezTo>
                    <a:cubicBezTo>
                      <a:pt x="163249" y="26192"/>
                      <a:pt x="163179" y="26100"/>
                      <a:pt x="163179" y="25940"/>
                    </a:cubicBezTo>
                    <a:cubicBezTo>
                      <a:pt x="163129" y="25739"/>
                      <a:pt x="163140" y="25629"/>
                      <a:pt x="163211" y="25629"/>
                    </a:cubicBezTo>
                    <a:close/>
                    <a:moveTo>
                      <a:pt x="158927" y="26237"/>
                    </a:moveTo>
                    <a:cubicBezTo>
                      <a:pt x="159029" y="26237"/>
                      <a:pt x="159094" y="26295"/>
                      <a:pt x="159036" y="26354"/>
                    </a:cubicBezTo>
                    <a:cubicBezTo>
                      <a:pt x="159036" y="26437"/>
                      <a:pt x="158870" y="26437"/>
                      <a:pt x="158704" y="26437"/>
                    </a:cubicBezTo>
                    <a:cubicBezTo>
                      <a:pt x="158538" y="26437"/>
                      <a:pt x="158538" y="26354"/>
                      <a:pt x="158787" y="26271"/>
                    </a:cubicBezTo>
                    <a:cubicBezTo>
                      <a:pt x="158836" y="26247"/>
                      <a:pt x="158884" y="26237"/>
                      <a:pt x="158927" y="26237"/>
                    </a:cubicBezTo>
                    <a:close/>
                    <a:moveTo>
                      <a:pt x="171798" y="26022"/>
                    </a:moveTo>
                    <a:cubicBezTo>
                      <a:pt x="171964" y="26022"/>
                      <a:pt x="172130" y="26105"/>
                      <a:pt x="172130" y="26271"/>
                    </a:cubicBezTo>
                    <a:cubicBezTo>
                      <a:pt x="172130" y="26354"/>
                      <a:pt x="171964" y="26520"/>
                      <a:pt x="171798" y="26520"/>
                    </a:cubicBezTo>
                    <a:cubicBezTo>
                      <a:pt x="171715" y="26520"/>
                      <a:pt x="171633" y="26437"/>
                      <a:pt x="171633" y="26271"/>
                    </a:cubicBezTo>
                    <a:cubicBezTo>
                      <a:pt x="171633" y="26188"/>
                      <a:pt x="171633" y="26105"/>
                      <a:pt x="171798" y="26022"/>
                    </a:cubicBezTo>
                    <a:close/>
                    <a:moveTo>
                      <a:pt x="155058" y="26603"/>
                    </a:moveTo>
                    <a:cubicBezTo>
                      <a:pt x="155141" y="26603"/>
                      <a:pt x="155224" y="26685"/>
                      <a:pt x="155306" y="26768"/>
                    </a:cubicBezTo>
                    <a:cubicBezTo>
                      <a:pt x="155306" y="26865"/>
                      <a:pt x="155335" y="26906"/>
                      <a:pt x="155375" y="26906"/>
                    </a:cubicBezTo>
                    <a:cubicBezTo>
                      <a:pt x="155403" y="26906"/>
                      <a:pt x="155438" y="26886"/>
                      <a:pt x="155472" y="26851"/>
                    </a:cubicBezTo>
                    <a:cubicBezTo>
                      <a:pt x="155506" y="26817"/>
                      <a:pt x="155541" y="26797"/>
                      <a:pt x="155569" y="26797"/>
                    </a:cubicBezTo>
                    <a:cubicBezTo>
                      <a:pt x="155609" y="26797"/>
                      <a:pt x="155638" y="26837"/>
                      <a:pt x="155638" y="26934"/>
                    </a:cubicBezTo>
                    <a:cubicBezTo>
                      <a:pt x="155721" y="27100"/>
                      <a:pt x="155617" y="27183"/>
                      <a:pt x="155472" y="27183"/>
                    </a:cubicBezTo>
                    <a:cubicBezTo>
                      <a:pt x="155327" y="27183"/>
                      <a:pt x="155141" y="27100"/>
                      <a:pt x="155058" y="26934"/>
                    </a:cubicBezTo>
                    <a:cubicBezTo>
                      <a:pt x="154975" y="26768"/>
                      <a:pt x="154975" y="26603"/>
                      <a:pt x="155058" y="26603"/>
                    </a:cubicBezTo>
                    <a:close/>
                    <a:moveTo>
                      <a:pt x="26603" y="27431"/>
                    </a:moveTo>
                    <a:cubicBezTo>
                      <a:pt x="26769" y="27431"/>
                      <a:pt x="26769" y="27514"/>
                      <a:pt x="26603" y="27597"/>
                    </a:cubicBezTo>
                    <a:cubicBezTo>
                      <a:pt x="26554" y="27621"/>
                      <a:pt x="26513" y="27631"/>
                      <a:pt x="26479" y="27631"/>
                    </a:cubicBezTo>
                    <a:cubicBezTo>
                      <a:pt x="26396" y="27631"/>
                      <a:pt x="26354" y="27573"/>
                      <a:pt x="26354" y="27514"/>
                    </a:cubicBezTo>
                    <a:cubicBezTo>
                      <a:pt x="26437" y="27431"/>
                      <a:pt x="26520" y="27431"/>
                      <a:pt x="26603" y="27431"/>
                    </a:cubicBezTo>
                    <a:close/>
                    <a:moveTo>
                      <a:pt x="168981" y="27017"/>
                    </a:moveTo>
                    <a:cubicBezTo>
                      <a:pt x="169064" y="27017"/>
                      <a:pt x="169064" y="27183"/>
                      <a:pt x="168898" y="27431"/>
                    </a:cubicBezTo>
                    <a:cubicBezTo>
                      <a:pt x="168815" y="27597"/>
                      <a:pt x="168566" y="27763"/>
                      <a:pt x="168483" y="27846"/>
                    </a:cubicBezTo>
                    <a:cubicBezTo>
                      <a:pt x="168235" y="27846"/>
                      <a:pt x="168649" y="27100"/>
                      <a:pt x="168981" y="27017"/>
                    </a:cubicBezTo>
                    <a:close/>
                    <a:moveTo>
                      <a:pt x="161506" y="27897"/>
                    </a:moveTo>
                    <a:cubicBezTo>
                      <a:pt x="161541" y="27897"/>
                      <a:pt x="161519" y="28021"/>
                      <a:pt x="161439" y="28260"/>
                    </a:cubicBezTo>
                    <a:cubicBezTo>
                      <a:pt x="161356" y="28426"/>
                      <a:pt x="161190" y="28674"/>
                      <a:pt x="161108" y="28674"/>
                    </a:cubicBezTo>
                    <a:cubicBezTo>
                      <a:pt x="161093" y="28689"/>
                      <a:pt x="161081" y="28696"/>
                      <a:pt x="161072" y="28696"/>
                    </a:cubicBezTo>
                    <a:cubicBezTo>
                      <a:pt x="161030" y="28696"/>
                      <a:pt x="161054" y="28548"/>
                      <a:pt x="161190" y="28343"/>
                    </a:cubicBezTo>
                    <a:cubicBezTo>
                      <a:pt x="161363" y="28042"/>
                      <a:pt x="161468" y="27897"/>
                      <a:pt x="161506" y="27897"/>
                    </a:cubicBezTo>
                    <a:close/>
                    <a:moveTo>
                      <a:pt x="171550" y="27908"/>
                    </a:moveTo>
                    <a:cubicBezTo>
                      <a:pt x="171695" y="27908"/>
                      <a:pt x="171840" y="27970"/>
                      <a:pt x="171881" y="28094"/>
                    </a:cubicBezTo>
                    <a:cubicBezTo>
                      <a:pt x="171881" y="28177"/>
                      <a:pt x="171798" y="28426"/>
                      <a:pt x="171715" y="28592"/>
                    </a:cubicBezTo>
                    <a:cubicBezTo>
                      <a:pt x="171633" y="28716"/>
                      <a:pt x="171570" y="28778"/>
                      <a:pt x="171508" y="28778"/>
                    </a:cubicBezTo>
                    <a:cubicBezTo>
                      <a:pt x="171446" y="28778"/>
                      <a:pt x="171384" y="28716"/>
                      <a:pt x="171301" y="28592"/>
                    </a:cubicBezTo>
                    <a:cubicBezTo>
                      <a:pt x="171218" y="28426"/>
                      <a:pt x="171218" y="28260"/>
                      <a:pt x="171218" y="28094"/>
                    </a:cubicBezTo>
                    <a:cubicBezTo>
                      <a:pt x="171260" y="27970"/>
                      <a:pt x="171405" y="27908"/>
                      <a:pt x="171550" y="27908"/>
                    </a:cubicBezTo>
                    <a:close/>
                    <a:moveTo>
                      <a:pt x="162434" y="28343"/>
                    </a:moveTo>
                    <a:cubicBezTo>
                      <a:pt x="162599" y="28343"/>
                      <a:pt x="162682" y="28343"/>
                      <a:pt x="162682" y="28509"/>
                    </a:cubicBezTo>
                    <a:cubicBezTo>
                      <a:pt x="162765" y="28592"/>
                      <a:pt x="162682" y="28757"/>
                      <a:pt x="162599" y="28757"/>
                    </a:cubicBezTo>
                    <a:cubicBezTo>
                      <a:pt x="162577" y="28780"/>
                      <a:pt x="162549" y="28790"/>
                      <a:pt x="162520" y="28790"/>
                    </a:cubicBezTo>
                    <a:cubicBezTo>
                      <a:pt x="162440" y="28790"/>
                      <a:pt x="162351" y="28713"/>
                      <a:pt x="162351" y="28592"/>
                    </a:cubicBezTo>
                    <a:cubicBezTo>
                      <a:pt x="162268" y="28509"/>
                      <a:pt x="162351" y="28343"/>
                      <a:pt x="162434" y="28343"/>
                    </a:cubicBezTo>
                    <a:close/>
                    <a:moveTo>
                      <a:pt x="151941" y="27919"/>
                    </a:moveTo>
                    <a:cubicBezTo>
                      <a:pt x="151956" y="27919"/>
                      <a:pt x="151973" y="27922"/>
                      <a:pt x="151991" y="27929"/>
                    </a:cubicBezTo>
                    <a:cubicBezTo>
                      <a:pt x="152240" y="28011"/>
                      <a:pt x="152240" y="28011"/>
                      <a:pt x="152157" y="28177"/>
                    </a:cubicBezTo>
                    <a:cubicBezTo>
                      <a:pt x="152074" y="28343"/>
                      <a:pt x="152157" y="28426"/>
                      <a:pt x="152489" y="28509"/>
                    </a:cubicBezTo>
                    <a:cubicBezTo>
                      <a:pt x="152737" y="28509"/>
                      <a:pt x="152903" y="28592"/>
                      <a:pt x="152986" y="28592"/>
                    </a:cubicBezTo>
                    <a:cubicBezTo>
                      <a:pt x="153069" y="28674"/>
                      <a:pt x="152903" y="28840"/>
                      <a:pt x="152737" y="28923"/>
                    </a:cubicBezTo>
                    <a:cubicBezTo>
                      <a:pt x="152693" y="28945"/>
                      <a:pt x="152643" y="28956"/>
                      <a:pt x="152589" y="28956"/>
                    </a:cubicBezTo>
                    <a:cubicBezTo>
                      <a:pt x="152444" y="28956"/>
                      <a:pt x="152279" y="28879"/>
                      <a:pt x="152157" y="28757"/>
                    </a:cubicBezTo>
                    <a:cubicBezTo>
                      <a:pt x="151850" y="28374"/>
                      <a:pt x="151757" y="27919"/>
                      <a:pt x="151941" y="27919"/>
                    </a:cubicBezTo>
                    <a:close/>
                    <a:moveTo>
                      <a:pt x="159367" y="28674"/>
                    </a:moveTo>
                    <a:cubicBezTo>
                      <a:pt x="159533" y="28674"/>
                      <a:pt x="159616" y="28757"/>
                      <a:pt x="159616" y="28840"/>
                    </a:cubicBezTo>
                    <a:cubicBezTo>
                      <a:pt x="159699" y="29006"/>
                      <a:pt x="159616" y="29089"/>
                      <a:pt x="159533" y="29089"/>
                    </a:cubicBezTo>
                    <a:cubicBezTo>
                      <a:pt x="159511" y="29111"/>
                      <a:pt x="159483" y="29121"/>
                      <a:pt x="159453" y="29121"/>
                    </a:cubicBezTo>
                    <a:cubicBezTo>
                      <a:pt x="159373" y="29121"/>
                      <a:pt x="159284" y="29044"/>
                      <a:pt x="159284" y="28923"/>
                    </a:cubicBezTo>
                    <a:cubicBezTo>
                      <a:pt x="159201" y="28840"/>
                      <a:pt x="159284" y="28674"/>
                      <a:pt x="159367" y="28674"/>
                    </a:cubicBezTo>
                    <a:close/>
                    <a:moveTo>
                      <a:pt x="160488" y="28889"/>
                    </a:moveTo>
                    <a:cubicBezTo>
                      <a:pt x="160576" y="28889"/>
                      <a:pt x="160635" y="28947"/>
                      <a:pt x="160693" y="29006"/>
                    </a:cubicBezTo>
                    <a:cubicBezTo>
                      <a:pt x="160693" y="29127"/>
                      <a:pt x="160649" y="29204"/>
                      <a:pt x="160560" y="29204"/>
                    </a:cubicBezTo>
                    <a:cubicBezTo>
                      <a:pt x="160527" y="29204"/>
                      <a:pt x="160489" y="29194"/>
                      <a:pt x="160445" y="29172"/>
                    </a:cubicBezTo>
                    <a:cubicBezTo>
                      <a:pt x="160279" y="29172"/>
                      <a:pt x="160113" y="29089"/>
                      <a:pt x="160113" y="29089"/>
                    </a:cubicBezTo>
                    <a:cubicBezTo>
                      <a:pt x="160113" y="29006"/>
                      <a:pt x="160196" y="28923"/>
                      <a:pt x="160362" y="28923"/>
                    </a:cubicBezTo>
                    <a:cubicBezTo>
                      <a:pt x="160410" y="28899"/>
                      <a:pt x="160452" y="28889"/>
                      <a:pt x="160488" y="28889"/>
                    </a:cubicBezTo>
                    <a:close/>
                    <a:moveTo>
                      <a:pt x="156715" y="29172"/>
                    </a:moveTo>
                    <a:cubicBezTo>
                      <a:pt x="156881" y="29172"/>
                      <a:pt x="156964" y="29255"/>
                      <a:pt x="156964" y="29337"/>
                    </a:cubicBezTo>
                    <a:cubicBezTo>
                      <a:pt x="157047" y="29503"/>
                      <a:pt x="156964" y="29586"/>
                      <a:pt x="156881" y="29669"/>
                    </a:cubicBezTo>
                    <a:cubicBezTo>
                      <a:pt x="156798" y="29669"/>
                      <a:pt x="156715" y="29586"/>
                      <a:pt x="156632" y="29503"/>
                    </a:cubicBezTo>
                    <a:cubicBezTo>
                      <a:pt x="156632" y="29337"/>
                      <a:pt x="156632" y="29255"/>
                      <a:pt x="156715" y="29172"/>
                    </a:cubicBezTo>
                    <a:close/>
                    <a:moveTo>
                      <a:pt x="58636" y="29717"/>
                    </a:moveTo>
                    <a:cubicBezTo>
                      <a:pt x="58724" y="29717"/>
                      <a:pt x="58782" y="29776"/>
                      <a:pt x="58841" y="29835"/>
                    </a:cubicBezTo>
                    <a:cubicBezTo>
                      <a:pt x="58841" y="30000"/>
                      <a:pt x="58841" y="30083"/>
                      <a:pt x="58841" y="30083"/>
                    </a:cubicBezTo>
                    <a:cubicBezTo>
                      <a:pt x="58817" y="30108"/>
                      <a:pt x="58785" y="30118"/>
                      <a:pt x="58751" y="30118"/>
                    </a:cubicBezTo>
                    <a:cubicBezTo>
                      <a:pt x="58668" y="30118"/>
                      <a:pt x="58568" y="30059"/>
                      <a:pt x="58509" y="30000"/>
                    </a:cubicBezTo>
                    <a:cubicBezTo>
                      <a:pt x="58427" y="29918"/>
                      <a:pt x="58427" y="29752"/>
                      <a:pt x="58509" y="29752"/>
                    </a:cubicBezTo>
                    <a:cubicBezTo>
                      <a:pt x="58558" y="29728"/>
                      <a:pt x="58599" y="29717"/>
                      <a:pt x="58636" y="29717"/>
                    </a:cubicBezTo>
                    <a:close/>
                    <a:moveTo>
                      <a:pt x="154214" y="28559"/>
                    </a:moveTo>
                    <a:cubicBezTo>
                      <a:pt x="154296" y="28559"/>
                      <a:pt x="154412" y="28600"/>
                      <a:pt x="154561" y="28674"/>
                    </a:cubicBezTo>
                    <a:cubicBezTo>
                      <a:pt x="154931" y="28971"/>
                      <a:pt x="154970" y="29267"/>
                      <a:pt x="154737" y="29267"/>
                    </a:cubicBezTo>
                    <a:cubicBezTo>
                      <a:pt x="154710" y="29267"/>
                      <a:pt x="154678" y="29263"/>
                      <a:pt x="154643" y="29255"/>
                    </a:cubicBezTo>
                    <a:cubicBezTo>
                      <a:pt x="154395" y="29255"/>
                      <a:pt x="154063" y="29503"/>
                      <a:pt x="153898" y="29835"/>
                    </a:cubicBezTo>
                    <a:cubicBezTo>
                      <a:pt x="153647" y="30185"/>
                      <a:pt x="153548" y="30324"/>
                      <a:pt x="153417" y="30324"/>
                    </a:cubicBezTo>
                    <a:cubicBezTo>
                      <a:pt x="153332" y="30324"/>
                      <a:pt x="153233" y="30265"/>
                      <a:pt x="153069" y="30166"/>
                    </a:cubicBezTo>
                    <a:cubicBezTo>
                      <a:pt x="152572" y="29835"/>
                      <a:pt x="152572" y="29835"/>
                      <a:pt x="152737" y="29752"/>
                    </a:cubicBezTo>
                    <a:cubicBezTo>
                      <a:pt x="152986" y="29586"/>
                      <a:pt x="153980" y="28923"/>
                      <a:pt x="154063" y="28757"/>
                    </a:cubicBezTo>
                    <a:cubicBezTo>
                      <a:pt x="154063" y="28620"/>
                      <a:pt x="154114" y="28559"/>
                      <a:pt x="154214" y="28559"/>
                    </a:cubicBezTo>
                    <a:close/>
                    <a:moveTo>
                      <a:pt x="134298" y="30215"/>
                    </a:moveTo>
                    <a:cubicBezTo>
                      <a:pt x="134381" y="30215"/>
                      <a:pt x="134422" y="30273"/>
                      <a:pt x="134422" y="30332"/>
                    </a:cubicBezTo>
                    <a:cubicBezTo>
                      <a:pt x="134505" y="30332"/>
                      <a:pt x="134505" y="30415"/>
                      <a:pt x="134505" y="30415"/>
                    </a:cubicBezTo>
                    <a:cubicBezTo>
                      <a:pt x="134422" y="30332"/>
                      <a:pt x="134422" y="30332"/>
                      <a:pt x="134339" y="30332"/>
                    </a:cubicBezTo>
                    <a:lnTo>
                      <a:pt x="134174" y="30249"/>
                    </a:lnTo>
                    <a:cubicBezTo>
                      <a:pt x="134222" y="30225"/>
                      <a:pt x="134263" y="30215"/>
                      <a:pt x="134298" y="30215"/>
                    </a:cubicBezTo>
                    <a:close/>
                    <a:moveTo>
                      <a:pt x="155182" y="30878"/>
                    </a:moveTo>
                    <a:cubicBezTo>
                      <a:pt x="155265" y="30878"/>
                      <a:pt x="155306" y="30936"/>
                      <a:pt x="155306" y="30995"/>
                    </a:cubicBezTo>
                    <a:cubicBezTo>
                      <a:pt x="155224" y="31078"/>
                      <a:pt x="155141" y="31078"/>
                      <a:pt x="154975" y="31078"/>
                    </a:cubicBezTo>
                    <a:cubicBezTo>
                      <a:pt x="154892" y="31078"/>
                      <a:pt x="154892" y="30995"/>
                      <a:pt x="155058" y="30912"/>
                    </a:cubicBezTo>
                    <a:cubicBezTo>
                      <a:pt x="155106" y="30888"/>
                      <a:pt x="155148" y="30878"/>
                      <a:pt x="155182" y="30878"/>
                    </a:cubicBezTo>
                    <a:close/>
                    <a:moveTo>
                      <a:pt x="149716" y="31232"/>
                    </a:moveTo>
                    <a:cubicBezTo>
                      <a:pt x="149801" y="31232"/>
                      <a:pt x="149914" y="31315"/>
                      <a:pt x="150002" y="31492"/>
                    </a:cubicBezTo>
                    <a:cubicBezTo>
                      <a:pt x="150168" y="31741"/>
                      <a:pt x="150168" y="31824"/>
                      <a:pt x="149920" y="31824"/>
                    </a:cubicBezTo>
                    <a:cubicBezTo>
                      <a:pt x="149877" y="31838"/>
                      <a:pt x="149837" y="31845"/>
                      <a:pt x="149800" y="31845"/>
                    </a:cubicBezTo>
                    <a:cubicBezTo>
                      <a:pt x="149621" y="31845"/>
                      <a:pt x="149519" y="31684"/>
                      <a:pt x="149588" y="31409"/>
                    </a:cubicBezTo>
                    <a:cubicBezTo>
                      <a:pt x="149588" y="31294"/>
                      <a:pt x="149642" y="31232"/>
                      <a:pt x="149716" y="31232"/>
                    </a:cubicBezTo>
                    <a:close/>
                    <a:moveTo>
                      <a:pt x="160041" y="32342"/>
                    </a:moveTo>
                    <a:cubicBezTo>
                      <a:pt x="160092" y="32342"/>
                      <a:pt x="160113" y="32362"/>
                      <a:pt x="160113" y="32404"/>
                    </a:cubicBezTo>
                    <a:cubicBezTo>
                      <a:pt x="160030" y="32487"/>
                      <a:pt x="159864" y="32570"/>
                      <a:pt x="159782" y="32570"/>
                    </a:cubicBezTo>
                    <a:cubicBezTo>
                      <a:pt x="159616" y="32487"/>
                      <a:pt x="159616" y="32404"/>
                      <a:pt x="159782" y="32404"/>
                    </a:cubicBezTo>
                    <a:cubicBezTo>
                      <a:pt x="159906" y="32362"/>
                      <a:pt x="159989" y="32342"/>
                      <a:pt x="160041" y="32342"/>
                    </a:cubicBezTo>
                    <a:close/>
                    <a:moveTo>
                      <a:pt x="148179" y="31989"/>
                    </a:moveTo>
                    <a:cubicBezTo>
                      <a:pt x="148428" y="31989"/>
                      <a:pt x="148428" y="31989"/>
                      <a:pt x="148345" y="32321"/>
                    </a:cubicBezTo>
                    <a:cubicBezTo>
                      <a:pt x="148277" y="32525"/>
                      <a:pt x="148209" y="32674"/>
                      <a:pt x="148140" y="32674"/>
                    </a:cubicBezTo>
                    <a:cubicBezTo>
                      <a:pt x="148126" y="32674"/>
                      <a:pt x="148111" y="32667"/>
                      <a:pt x="148096" y="32652"/>
                    </a:cubicBezTo>
                    <a:cubicBezTo>
                      <a:pt x="147765" y="32487"/>
                      <a:pt x="147848" y="32072"/>
                      <a:pt x="148179" y="31989"/>
                    </a:cubicBezTo>
                    <a:close/>
                    <a:moveTo>
                      <a:pt x="140703" y="32454"/>
                    </a:moveTo>
                    <a:cubicBezTo>
                      <a:pt x="140759" y="32454"/>
                      <a:pt x="140803" y="32531"/>
                      <a:pt x="140803" y="32652"/>
                    </a:cubicBezTo>
                    <a:cubicBezTo>
                      <a:pt x="140803" y="32818"/>
                      <a:pt x="140721" y="32901"/>
                      <a:pt x="140638" y="32901"/>
                    </a:cubicBezTo>
                    <a:cubicBezTo>
                      <a:pt x="140472" y="32901"/>
                      <a:pt x="140472" y="32818"/>
                      <a:pt x="140472" y="32735"/>
                    </a:cubicBezTo>
                    <a:cubicBezTo>
                      <a:pt x="140472" y="32570"/>
                      <a:pt x="140555" y="32487"/>
                      <a:pt x="140638" y="32487"/>
                    </a:cubicBezTo>
                    <a:cubicBezTo>
                      <a:pt x="140660" y="32464"/>
                      <a:pt x="140682" y="32454"/>
                      <a:pt x="140703" y="32454"/>
                    </a:cubicBezTo>
                    <a:close/>
                    <a:moveTo>
                      <a:pt x="149091" y="32487"/>
                    </a:moveTo>
                    <a:cubicBezTo>
                      <a:pt x="149174" y="32487"/>
                      <a:pt x="149257" y="32570"/>
                      <a:pt x="149339" y="32652"/>
                    </a:cubicBezTo>
                    <a:cubicBezTo>
                      <a:pt x="149422" y="32818"/>
                      <a:pt x="149422" y="32901"/>
                      <a:pt x="149339" y="32901"/>
                    </a:cubicBezTo>
                    <a:cubicBezTo>
                      <a:pt x="149257" y="32901"/>
                      <a:pt x="149091" y="32901"/>
                      <a:pt x="149008" y="32735"/>
                    </a:cubicBezTo>
                    <a:cubicBezTo>
                      <a:pt x="149008" y="32652"/>
                      <a:pt x="149008" y="32487"/>
                      <a:pt x="149091" y="32487"/>
                    </a:cubicBezTo>
                    <a:close/>
                    <a:moveTo>
                      <a:pt x="145252" y="32309"/>
                    </a:moveTo>
                    <a:cubicBezTo>
                      <a:pt x="145362" y="32309"/>
                      <a:pt x="145495" y="32371"/>
                      <a:pt x="145610" y="32487"/>
                    </a:cubicBezTo>
                    <a:cubicBezTo>
                      <a:pt x="145837" y="32638"/>
                      <a:pt x="145651" y="32995"/>
                      <a:pt x="145365" y="32995"/>
                    </a:cubicBezTo>
                    <a:cubicBezTo>
                      <a:pt x="145337" y="32995"/>
                      <a:pt x="145308" y="32991"/>
                      <a:pt x="145279" y="32984"/>
                    </a:cubicBezTo>
                    <a:cubicBezTo>
                      <a:pt x="145030" y="32901"/>
                      <a:pt x="144947" y="32818"/>
                      <a:pt x="145030" y="32570"/>
                    </a:cubicBezTo>
                    <a:cubicBezTo>
                      <a:pt x="145030" y="32392"/>
                      <a:pt x="145125" y="32309"/>
                      <a:pt x="145252" y="32309"/>
                    </a:cubicBezTo>
                    <a:close/>
                    <a:moveTo>
                      <a:pt x="139395" y="32901"/>
                    </a:moveTo>
                    <a:cubicBezTo>
                      <a:pt x="139560" y="32901"/>
                      <a:pt x="139643" y="32901"/>
                      <a:pt x="139560" y="32984"/>
                    </a:cubicBezTo>
                    <a:cubicBezTo>
                      <a:pt x="139477" y="33067"/>
                      <a:pt x="139395" y="33067"/>
                      <a:pt x="139312" y="33067"/>
                    </a:cubicBezTo>
                    <a:cubicBezTo>
                      <a:pt x="139229" y="32984"/>
                      <a:pt x="139229" y="32901"/>
                      <a:pt x="139395" y="32901"/>
                    </a:cubicBezTo>
                    <a:close/>
                    <a:moveTo>
                      <a:pt x="146853" y="32984"/>
                    </a:moveTo>
                    <a:cubicBezTo>
                      <a:pt x="147019" y="32984"/>
                      <a:pt x="147102" y="32984"/>
                      <a:pt x="147019" y="33067"/>
                    </a:cubicBezTo>
                    <a:cubicBezTo>
                      <a:pt x="147019" y="33125"/>
                      <a:pt x="146978" y="33184"/>
                      <a:pt x="146924" y="33184"/>
                    </a:cubicBezTo>
                    <a:cubicBezTo>
                      <a:pt x="146902" y="33184"/>
                      <a:pt x="146878" y="33174"/>
                      <a:pt x="146853" y="33150"/>
                    </a:cubicBezTo>
                    <a:cubicBezTo>
                      <a:pt x="146770" y="33067"/>
                      <a:pt x="146770" y="33067"/>
                      <a:pt x="146853" y="32984"/>
                    </a:cubicBezTo>
                    <a:close/>
                    <a:moveTo>
                      <a:pt x="174021" y="32939"/>
                    </a:moveTo>
                    <a:cubicBezTo>
                      <a:pt x="174396" y="32939"/>
                      <a:pt x="174900" y="33181"/>
                      <a:pt x="174699" y="33315"/>
                    </a:cubicBezTo>
                    <a:cubicBezTo>
                      <a:pt x="174699" y="33343"/>
                      <a:pt x="174662" y="33352"/>
                      <a:pt x="174601" y="33352"/>
                    </a:cubicBezTo>
                    <a:cubicBezTo>
                      <a:pt x="174478" y="33352"/>
                      <a:pt x="174257" y="33315"/>
                      <a:pt x="174036" y="33315"/>
                    </a:cubicBezTo>
                    <a:cubicBezTo>
                      <a:pt x="173622" y="33233"/>
                      <a:pt x="173539" y="33150"/>
                      <a:pt x="173787" y="32984"/>
                    </a:cubicBezTo>
                    <a:cubicBezTo>
                      <a:pt x="173851" y="32952"/>
                      <a:pt x="173932" y="32939"/>
                      <a:pt x="174021" y="32939"/>
                    </a:cubicBezTo>
                    <a:close/>
                    <a:moveTo>
                      <a:pt x="141218" y="33067"/>
                    </a:moveTo>
                    <a:cubicBezTo>
                      <a:pt x="141218" y="33067"/>
                      <a:pt x="141301" y="33150"/>
                      <a:pt x="141301" y="33233"/>
                    </a:cubicBezTo>
                    <a:cubicBezTo>
                      <a:pt x="141384" y="33398"/>
                      <a:pt x="141301" y="33481"/>
                      <a:pt x="141218" y="33481"/>
                    </a:cubicBezTo>
                    <a:cubicBezTo>
                      <a:pt x="141218" y="33481"/>
                      <a:pt x="141135" y="33398"/>
                      <a:pt x="141135" y="33315"/>
                    </a:cubicBezTo>
                    <a:cubicBezTo>
                      <a:pt x="141135" y="33150"/>
                      <a:pt x="141218" y="33067"/>
                      <a:pt x="141218" y="33067"/>
                    </a:cubicBezTo>
                    <a:close/>
                    <a:moveTo>
                      <a:pt x="156712" y="33034"/>
                    </a:moveTo>
                    <a:cubicBezTo>
                      <a:pt x="156792" y="33034"/>
                      <a:pt x="156881" y="33111"/>
                      <a:pt x="156881" y="33233"/>
                    </a:cubicBezTo>
                    <a:cubicBezTo>
                      <a:pt x="156964" y="33315"/>
                      <a:pt x="156881" y="33481"/>
                      <a:pt x="156798" y="33481"/>
                    </a:cubicBezTo>
                    <a:cubicBezTo>
                      <a:pt x="156754" y="33503"/>
                      <a:pt x="156715" y="33514"/>
                      <a:pt x="156681" y="33514"/>
                    </a:cubicBezTo>
                    <a:cubicBezTo>
                      <a:pt x="156588" y="33514"/>
                      <a:pt x="156527" y="33437"/>
                      <a:pt x="156467" y="33315"/>
                    </a:cubicBezTo>
                    <a:cubicBezTo>
                      <a:pt x="156467" y="33233"/>
                      <a:pt x="156467" y="33067"/>
                      <a:pt x="156632" y="33067"/>
                    </a:cubicBezTo>
                    <a:cubicBezTo>
                      <a:pt x="156655" y="33045"/>
                      <a:pt x="156683" y="33034"/>
                      <a:pt x="156712" y="33034"/>
                    </a:cubicBezTo>
                    <a:close/>
                    <a:moveTo>
                      <a:pt x="143455" y="33150"/>
                    </a:moveTo>
                    <a:cubicBezTo>
                      <a:pt x="143538" y="33150"/>
                      <a:pt x="143621" y="33233"/>
                      <a:pt x="143704" y="33398"/>
                    </a:cubicBezTo>
                    <a:cubicBezTo>
                      <a:pt x="143704" y="33481"/>
                      <a:pt x="143621" y="33564"/>
                      <a:pt x="143455" y="33647"/>
                    </a:cubicBezTo>
                    <a:cubicBezTo>
                      <a:pt x="143373" y="33647"/>
                      <a:pt x="143290" y="33564"/>
                      <a:pt x="143290" y="33398"/>
                    </a:cubicBezTo>
                    <a:cubicBezTo>
                      <a:pt x="143290" y="33315"/>
                      <a:pt x="143373" y="33150"/>
                      <a:pt x="143455" y="33150"/>
                    </a:cubicBezTo>
                    <a:close/>
                    <a:moveTo>
                      <a:pt x="140928" y="33345"/>
                    </a:moveTo>
                    <a:cubicBezTo>
                      <a:pt x="140975" y="33345"/>
                      <a:pt x="141014" y="33410"/>
                      <a:pt x="141052" y="33564"/>
                    </a:cubicBezTo>
                    <a:cubicBezTo>
                      <a:pt x="141052" y="33647"/>
                      <a:pt x="140969" y="33813"/>
                      <a:pt x="140803" y="33813"/>
                    </a:cubicBezTo>
                    <a:cubicBezTo>
                      <a:pt x="140638" y="33813"/>
                      <a:pt x="140638" y="33813"/>
                      <a:pt x="140721" y="33564"/>
                    </a:cubicBezTo>
                    <a:cubicBezTo>
                      <a:pt x="140809" y="33431"/>
                      <a:pt x="140874" y="33345"/>
                      <a:pt x="140928" y="33345"/>
                    </a:cubicBezTo>
                    <a:close/>
                    <a:moveTo>
                      <a:pt x="124974" y="33585"/>
                    </a:moveTo>
                    <a:cubicBezTo>
                      <a:pt x="125037" y="33585"/>
                      <a:pt x="125099" y="33605"/>
                      <a:pt x="125140" y="33647"/>
                    </a:cubicBezTo>
                    <a:cubicBezTo>
                      <a:pt x="125306" y="33730"/>
                      <a:pt x="125306" y="33813"/>
                      <a:pt x="125140" y="33896"/>
                    </a:cubicBezTo>
                    <a:cubicBezTo>
                      <a:pt x="125070" y="33966"/>
                      <a:pt x="125000" y="33991"/>
                      <a:pt x="124936" y="33991"/>
                    </a:cubicBezTo>
                    <a:cubicBezTo>
                      <a:pt x="124849" y="33991"/>
                      <a:pt x="124774" y="33943"/>
                      <a:pt x="124726" y="33896"/>
                    </a:cubicBezTo>
                    <a:cubicBezTo>
                      <a:pt x="124643" y="33813"/>
                      <a:pt x="124643" y="33647"/>
                      <a:pt x="124809" y="33647"/>
                    </a:cubicBezTo>
                    <a:cubicBezTo>
                      <a:pt x="124850" y="33605"/>
                      <a:pt x="124912" y="33585"/>
                      <a:pt x="124974" y="33585"/>
                    </a:cubicBezTo>
                    <a:close/>
                    <a:moveTo>
                      <a:pt x="129615" y="33978"/>
                    </a:moveTo>
                    <a:cubicBezTo>
                      <a:pt x="129698" y="33978"/>
                      <a:pt x="129698" y="33978"/>
                      <a:pt x="129781" y="34061"/>
                    </a:cubicBezTo>
                    <a:cubicBezTo>
                      <a:pt x="129698" y="34061"/>
                      <a:pt x="129698" y="34061"/>
                      <a:pt x="129615" y="33978"/>
                    </a:cubicBezTo>
                    <a:close/>
                    <a:moveTo>
                      <a:pt x="144118" y="33978"/>
                    </a:moveTo>
                    <a:cubicBezTo>
                      <a:pt x="144201" y="33978"/>
                      <a:pt x="144284" y="34061"/>
                      <a:pt x="144284" y="34144"/>
                    </a:cubicBezTo>
                    <a:cubicBezTo>
                      <a:pt x="144284" y="34144"/>
                      <a:pt x="144247" y="34181"/>
                      <a:pt x="144174" y="34181"/>
                    </a:cubicBezTo>
                    <a:cubicBezTo>
                      <a:pt x="144137" y="34181"/>
                      <a:pt x="144091" y="34172"/>
                      <a:pt x="144036" y="34144"/>
                    </a:cubicBezTo>
                    <a:cubicBezTo>
                      <a:pt x="143953" y="34061"/>
                      <a:pt x="143953" y="34061"/>
                      <a:pt x="144118" y="33978"/>
                    </a:cubicBezTo>
                    <a:close/>
                    <a:moveTo>
                      <a:pt x="157544" y="33315"/>
                    </a:moveTo>
                    <a:cubicBezTo>
                      <a:pt x="157544" y="33369"/>
                      <a:pt x="157544" y="33550"/>
                      <a:pt x="157544" y="33730"/>
                    </a:cubicBezTo>
                    <a:cubicBezTo>
                      <a:pt x="157461" y="34061"/>
                      <a:pt x="157295" y="34310"/>
                      <a:pt x="157213" y="34310"/>
                    </a:cubicBezTo>
                    <a:cubicBezTo>
                      <a:pt x="157206" y="34313"/>
                      <a:pt x="157200" y="34315"/>
                      <a:pt x="157195" y="34315"/>
                    </a:cubicBezTo>
                    <a:cubicBezTo>
                      <a:pt x="157067" y="34315"/>
                      <a:pt x="157305" y="33395"/>
                      <a:pt x="157544" y="33315"/>
                    </a:cubicBezTo>
                    <a:close/>
                    <a:moveTo>
                      <a:pt x="146189" y="32792"/>
                    </a:moveTo>
                    <a:cubicBezTo>
                      <a:pt x="146276" y="32792"/>
                      <a:pt x="146290" y="32951"/>
                      <a:pt x="146356" y="33481"/>
                    </a:cubicBezTo>
                    <a:cubicBezTo>
                      <a:pt x="146408" y="33999"/>
                      <a:pt x="146362" y="34258"/>
                      <a:pt x="146240" y="34258"/>
                    </a:cubicBezTo>
                    <a:cubicBezTo>
                      <a:pt x="146167" y="34258"/>
                      <a:pt x="146066" y="34165"/>
                      <a:pt x="145942" y="33978"/>
                    </a:cubicBezTo>
                    <a:cubicBezTo>
                      <a:pt x="145838" y="33840"/>
                      <a:pt x="145662" y="33774"/>
                      <a:pt x="145486" y="33774"/>
                    </a:cubicBezTo>
                    <a:cubicBezTo>
                      <a:pt x="145241" y="33774"/>
                      <a:pt x="144995" y="33903"/>
                      <a:pt x="144947" y="34144"/>
                    </a:cubicBezTo>
                    <a:cubicBezTo>
                      <a:pt x="144947" y="34289"/>
                      <a:pt x="144867" y="34355"/>
                      <a:pt x="144771" y="34355"/>
                    </a:cubicBezTo>
                    <a:cubicBezTo>
                      <a:pt x="144648" y="34355"/>
                      <a:pt x="144496" y="34247"/>
                      <a:pt x="144450" y="34061"/>
                    </a:cubicBezTo>
                    <a:cubicBezTo>
                      <a:pt x="144367" y="33813"/>
                      <a:pt x="144450" y="33730"/>
                      <a:pt x="144781" y="33647"/>
                    </a:cubicBezTo>
                    <a:cubicBezTo>
                      <a:pt x="145030" y="33647"/>
                      <a:pt x="145279" y="33481"/>
                      <a:pt x="145279" y="33315"/>
                    </a:cubicBezTo>
                    <a:cubicBezTo>
                      <a:pt x="145320" y="33191"/>
                      <a:pt x="145341" y="33129"/>
                      <a:pt x="145362" y="33129"/>
                    </a:cubicBezTo>
                    <a:cubicBezTo>
                      <a:pt x="145382" y="33129"/>
                      <a:pt x="145403" y="33191"/>
                      <a:pt x="145444" y="33315"/>
                    </a:cubicBezTo>
                    <a:cubicBezTo>
                      <a:pt x="145479" y="33454"/>
                      <a:pt x="145571" y="33520"/>
                      <a:pt x="145661" y="33520"/>
                    </a:cubicBezTo>
                    <a:cubicBezTo>
                      <a:pt x="145787" y="33520"/>
                      <a:pt x="145907" y="33391"/>
                      <a:pt x="145859" y="33150"/>
                    </a:cubicBezTo>
                    <a:cubicBezTo>
                      <a:pt x="145859" y="32984"/>
                      <a:pt x="145942" y="32818"/>
                      <a:pt x="146107" y="32818"/>
                    </a:cubicBezTo>
                    <a:cubicBezTo>
                      <a:pt x="146141" y="32802"/>
                      <a:pt x="146167" y="32792"/>
                      <a:pt x="146189" y="32792"/>
                    </a:cubicBezTo>
                    <a:close/>
                    <a:moveTo>
                      <a:pt x="128952" y="34310"/>
                    </a:moveTo>
                    <a:cubicBezTo>
                      <a:pt x="128994" y="34351"/>
                      <a:pt x="129015" y="34372"/>
                      <a:pt x="129035" y="34372"/>
                    </a:cubicBezTo>
                    <a:cubicBezTo>
                      <a:pt x="129056" y="34372"/>
                      <a:pt x="129077" y="34351"/>
                      <a:pt x="129118" y="34310"/>
                    </a:cubicBezTo>
                    <a:lnTo>
                      <a:pt x="129118" y="34310"/>
                    </a:lnTo>
                    <a:cubicBezTo>
                      <a:pt x="129118" y="34393"/>
                      <a:pt x="129035" y="34476"/>
                      <a:pt x="128952" y="34476"/>
                    </a:cubicBezTo>
                    <a:cubicBezTo>
                      <a:pt x="128870" y="34476"/>
                      <a:pt x="128870" y="34393"/>
                      <a:pt x="128870" y="34310"/>
                    </a:cubicBezTo>
                    <a:close/>
                    <a:moveTo>
                      <a:pt x="152489" y="34227"/>
                    </a:moveTo>
                    <a:cubicBezTo>
                      <a:pt x="152572" y="34227"/>
                      <a:pt x="152654" y="34310"/>
                      <a:pt x="152737" y="34393"/>
                    </a:cubicBezTo>
                    <a:cubicBezTo>
                      <a:pt x="152737" y="34558"/>
                      <a:pt x="152737" y="34641"/>
                      <a:pt x="152654" y="34724"/>
                    </a:cubicBezTo>
                    <a:cubicBezTo>
                      <a:pt x="152572" y="34724"/>
                      <a:pt x="152489" y="34641"/>
                      <a:pt x="152489" y="34476"/>
                    </a:cubicBezTo>
                    <a:cubicBezTo>
                      <a:pt x="152406" y="34393"/>
                      <a:pt x="152406" y="34310"/>
                      <a:pt x="152489" y="34227"/>
                    </a:cubicBezTo>
                    <a:close/>
                    <a:moveTo>
                      <a:pt x="120085" y="34310"/>
                    </a:moveTo>
                    <a:cubicBezTo>
                      <a:pt x="120168" y="34310"/>
                      <a:pt x="120251" y="34310"/>
                      <a:pt x="120334" y="34393"/>
                    </a:cubicBezTo>
                    <a:cubicBezTo>
                      <a:pt x="120416" y="34558"/>
                      <a:pt x="120416" y="34641"/>
                      <a:pt x="120334" y="34724"/>
                    </a:cubicBezTo>
                    <a:cubicBezTo>
                      <a:pt x="120285" y="34749"/>
                      <a:pt x="120244" y="34759"/>
                      <a:pt x="120207" y="34759"/>
                    </a:cubicBezTo>
                    <a:cubicBezTo>
                      <a:pt x="120119" y="34759"/>
                      <a:pt x="120061" y="34700"/>
                      <a:pt x="120002" y="34641"/>
                    </a:cubicBezTo>
                    <a:cubicBezTo>
                      <a:pt x="119919" y="34558"/>
                      <a:pt x="119919" y="34393"/>
                      <a:pt x="120085" y="34310"/>
                    </a:cubicBezTo>
                    <a:close/>
                    <a:moveTo>
                      <a:pt x="153592" y="34182"/>
                    </a:moveTo>
                    <a:cubicBezTo>
                      <a:pt x="153669" y="34182"/>
                      <a:pt x="153768" y="34289"/>
                      <a:pt x="153815" y="34476"/>
                    </a:cubicBezTo>
                    <a:cubicBezTo>
                      <a:pt x="153898" y="34641"/>
                      <a:pt x="153815" y="34807"/>
                      <a:pt x="153732" y="34890"/>
                    </a:cubicBezTo>
                    <a:cubicBezTo>
                      <a:pt x="153566" y="34890"/>
                      <a:pt x="153400" y="34641"/>
                      <a:pt x="153483" y="34393"/>
                    </a:cubicBezTo>
                    <a:cubicBezTo>
                      <a:pt x="153483" y="34247"/>
                      <a:pt x="153531" y="34182"/>
                      <a:pt x="153592" y="34182"/>
                    </a:cubicBezTo>
                    <a:close/>
                    <a:moveTo>
                      <a:pt x="140650" y="34137"/>
                    </a:moveTo>
                    <a:cubicBezTo>
                      <a:pt x="140673" y="34137"/>
                      <a:pt x="140697" y="34139"/>
                      <a:pt x="140721" y="34144"/>
                    </a:cubicBezTo>
                    <a:cubicBezTo>
                      <a:pt x="140886" y="34227"/>
                      <a:pt x="141218" y="34227"/>
                      <a:pt x="141301" y="34227"/>
                    </a:cubicBezTo>
                    <a:cubicBezTo>
                      <a:pt x="141342" y="34206"/>
                      <a:pt x="141378" y="34196"/>
                      <a:pt x="141408" y="34196"/>
                    </a:cubicBezTo>
                    <a:cubicBezTo>
                      <a:pt x="141498" y="34196"/>
                      <a:pt x="141529" y="34289"/>
                      <a:pt x="141466" y="34476"/>
                    </a:cubicBezTo>
                    <a:cubicBezTo>
                      <a:pt x="141384" y="34724"/>
                      <a:pt x="141301" y="34807"/>
                      <a:pt x="141052" y="34807"/>
                    </a:cubicBezTo>
                    <a:cubicBezTo>
                      <a:pt x="140979" y="34783"/>
                      <a:pt x="140928" y="34773"/>
                      <a:pt x="140898" y="34773"/>
                    </a:cubicBezTo>
                    <a:cubicBezTo>
                      <a:pt x="140825" y="34773"/>
                      <a:pt x="140876" y="34831"/>
                      <a:pt x="141052" y="34890"/>
                    </a:cubicBezTo>
                    <a:cubicBezTo>
                      <a:pt x="141301" y="35056"/>
                      <a:pt x="141301" y="35139"/>
                      <a:pt x="140969" y="35139"/>
                    </a:cubicBezTo>
                    <a:cubicBezTo>
                      <a:pt x="140921" y="35163"/>
                      <a:pt x="140865" y="35173"/>
                      <a:pt x="140806" y="35173"/>
                    </a:cubicBezTo>
                    <a:cubicBezTo>
                      <a:pt x="140665" y="35173"/>
                      <a:pt x="140506" y="35114"/>
                      <a:pt x="140389" y="35056"/>
                    </a:cubicBezTo>
                    <a:cubicBezTo>
                      <a:pt x="140077" y="34743"/>
                      <a:pt x="140279" y="34137"/>
                      <a:pt x="140650" y="34137"/>
                    </a:cubicBezTo>
                    <a:close/>
                    <a:moveTo>
                      <a:pt x="125962" y="33893"/>
                    </a:moveTo>
                    <a:cubicBezTo>
                      <a:pt x="126437" y="33893"/>
                      <a:pt x="127248" y="34160"/>
                      <a:pt x="127626" y="34476"/>
                    </a:cubicBezTo>
                    <a:cubicBezTo>
                      <a:pt x="127544" y="34558"/>
                      <a:pt x="127544" y="34641"/>
                      <a:pt x="127544" y="34724"/>
                    </a:cubicBezTo>
                    <a:cubicBezTo>
                      <a:pt x="127604" y="34967"/>
                      <a:pt x="127398" y="35121"/>
                      <a:pt x="127154" y="35121"/>
                    </a:cubicBezTo>
                    <a:cubicBezTo>
                      <a:pt x="127064" y="35121"/>
                      <a:pt x="126969" y="35100"/>
                      <a:pt x="126881" y="35056"/>
                    </a:cubicBezTo>
                    <a:cubicBezTo>
                      <a:pt x="126812" y="35021"/>
                      <a:pt x="126757" y="35001"/>
                      <a:pt x="126723" y="35001"/>
                    </a:cubicBezTo>
                    <a:cubicBezTo>
                      <a:pt x="126675" y="35001"/>
                      <a:pt x="126666" y="35042"/>
                      <a:pt x="126715" y="35139"/>
                    </a:cubicBezTo>
                    <a:cubicBezTo>
                      <a:pt x="126798" y="35304"/>
                      <a:pt x="126798" y="35387"/>
                      <a:pt x="126715" y="35387"/>
                    </a:cubicBezTo>
                    <a:cubicBezTo>
                      <a:pt x="126632" y="35387"/>
                      <a:pt x="126549" y="35304"/>
                      <a:pt x="126549" y="35221"/>
                    </a:cubicBezTo>
                    <a:cubicBezTo>
                      <a:pt x="126549" y="35056"/>
                      <a:pt x="126466" y="34973"/>
                      <a:pt x="126383" y="34973"/>
                    </a:cubicBezTo>
                    <a:cubicBezTo>
                      <a:pt x="126383" y="34973"/>
                      <a:pt x="126383" y="35056"/>
                      <a:pt x="126383" y="35221"/>
                    </a:cubicBezTo>
                    <a:cubicBezTo>
                      <a:pt x="125969" y="34890"/>
                      <a:pt x="125472" y="34144"/>
                      <a:pt x="125637" y="33978"/>
                    </a:cubicBezTo>
                    <a:cubicBezTo>
                      <a:pt x="125697" y="33919"/>
                      <a:pt x="125813" y="33893"/>
                      <a:pt x="125962" y="33893"/>
                    </a:cubicBezTo>
                    <a:close/>
                    <a:moveTo>
                      <a:pt x="148556" y="35697"/>
                    </a:moveTo>
                    <a:cubicBezTo>
                      <a:pt x="148566" y="35697"/>
                      <a:pt x="148578" y="35704"/>
                      <a:pt x="148594" y="35719"/>
                    </a:cubicBezTo>
                    <a:cubicBezTo>
                      <a:pt x="148676" y="35719"/>
                      <a:pt x="148842" y="35884"/>
                      <a:pt x="148842" y="36050"/>
                    </a:cubicBezTo>
                    <a:cubicBezTo>
                      <a:pt x="148960" y="36207"/>
                      <a:pt x="148948" y="36289"/>
                      <a:pt x="148885" y="36289"/>
                    </a:cubicBezTo>
                    <a:cubicBezTo>
                      <a:pt x="148815" y="36289"/>
                      <a:pt x="148681" y="36186"/>
                      <a:pt x="148594" y="35967"/>
                    </a:cubicBezTo>
                    <a:cubicBezTo>
                      <a:pt x="148526" y="35832"/>
                      <a:pt x="148514" y="35697"/>
                      <a:pt x="148556" y="35697"/>
                    </a:cubicBezTo>
                    <a:close/>
                    <a:moveTo>
                      <a:pt x="132516" y="35967"/>
                    </a:moveTo>
                    <a:cubicBezTo>
                      <a:pt x="132516" y="35967"/>
                      <a:pt x="132599" y="36050"/>
                      <a:pt x="132599" y="36133"/>
                    </a:cubicBezTo>
                    <a:cubicBezTo>
                      <a:pt x="132682" y="36299"/>
                      <a:pt x="132682" y="36382"/>
                      <a:pt x="132516" y="36382"/>
                    </a:cubicBezTo>
                    <a:cubicBezTo>
                      <a:pt x="132433" y="36382"/>
                      <a:pt x="132350" y="36299"/>
                      <a:pt x="132433" y="36216"/>
                    </a:cubicBezTo>
                    <a:cubicBezTo>
                      <a:pt x="132433" y="36050"/>
                      <a:pt x="132433" y="35967"/>
                      <a:pt x="132516" y="35967"/>
                    </a:cubicBezTo>
                    <a:close/>
                    <a:moveTo>
                      <a:pt x="127709" y="36299"/>
                    </a:moveTo>
                    <a:cubicBezTo>
                      <a:pt x="127709" y="36382"/>
                      <a:pt x="127626" y="36547"/>
                      <a:pt x="127709" y="36630"/>
                    </a:cubicBezTo>
                    <a:cubicBezTo>
                      <a:pt x="127709" y="36661"/>
                      <a:pt x="127709" y="36689"/>
                      <a:pt x="127709" y="36713"/>
                    </a:cubicBezTo>
                    <a:cubicBezTo>
                      <a:pt x="127626" y="36630"/>
                      <a:pt x="127544" y="36547"/>
                      <a:pt x="127461" y="36547"/>
                    </a:cubicBezTo>
                    <a:cubicBezTo>
                      <a:pt x="127295" y="36547"/>
                      <a:pt x="127295" y="36547"/>
                      <a:pt x="127295" y="36299"/>
                    </a:cubicBezTo>
                    <a:close/>
                    <a:moveTo>
                      <a:pt x="139529" y="33750"/>
                    </a:moveTo>
                    <a:cubicBezTo>
                      <a:pt x="139685" y="33750"/>
                      <a:pt x="139850" y="33937"/>
                      <a:pt x="139975" y="34310"/>
                    </a:cubicBezTo>
                    <a:cubicBezTo>
                      <a:pt x="140140" y="35056"/>
                      <a:pt x="140140" y="35967"/>
                      <a:pt x="139892" y="36050"/>
                    </a:cubicBezTo>
                    <a:cubicBezTo>
                      <a:pt x="139726" y="36050"/>
                      <a:pt x="139643" y="36216"/>
                      <a:pt x="139726" y="36382"/>
                    </a:cubicBezTo>
                    <a:cubicBezTo>
                      <a:pt x="139781" y="36603"/>
                      <a:pt x="139726" y="36713"/>
                      <a:pt x="139609" y="36713"/>
                    </a:cubicBezTo>
                    <a:cubicBezTo>
                      <a:pt x="139551" y="36713"/>
                      <a:pt x="139477" y="36686"/>
                      <a:pt x="139395" y="36630"/>
                    </a:cubicBezTo>
                    <a:cubicBezTo>
                      <a:pt x="139229" y="36547"/>
                      <a:pt x="139146" y="36382"/>
                      <a:pt x="139146" y="36216"/>
                    </a:cubicBezTo>
                    <a:cubicBezTo>
                      <a:pt x="139146" y="35930"/>
                      <a:pt x="138837" y="35520"/>
                      <a:pt x="138646" y="35520"/>
                    </a:cubicBezTo>
                    <a:cubicBezTo>
                      <a:pt x="138616" y="35520"/>
                      <a:pt x="138588" y="35530"/>
                      <a:pt x="138566" y="35553"/>
                    </a:cubicBezTo>
                    <a:cubicBezTo>
                      <a:pt x="138566" y="35599"/>
                      <a:pt x="138553" y="35620"/>
                      <a:pt x="138532" y="35620"/>
                    </a:cubicBezTo>
                    <a:cubicBezTo>
                      <a:pt x="138480" y="35620"/>
                      <a:pt x="138377" y="35484"/>
                      <a:pt x="138317" y="35304"/>
                    </a:cubicBezTo>
                    <a:cubicBezTo>
                      <a:pt x="138249" y="35100"/>
                      <a:pt x="138181" y="34951"/>
                      <a:pt x="138159" y="34951"/>
                    </a:cubicBezTo>
                    <a:cubicBezTo>
                      <a:pt x="138154" y="34951"/>
                      <a:pt x="138151" y="34958"/>
                      <a:pt x="138151" y="34973"/>
                    </a:cubicBezTo>
                    <a:cubicBezTo>
                      <a:pt x="138110" y="35014"/>
                      <a:pt x="138048" y="35035"/>
                      <a:pt x="137986" y="35035"/>
                    </a:cubicBezTo>
                    <a:cubicBezTo>
                      <a:pt x="137924" y="35035"/>
                      <a:pt x="137861" y="35014"/>
                      <a:pt x="137820" y="34973"/>
                    </a:cubicBezTo>
                    <a:cubicBezTo>
                      <a:pt x="137654" y="34890"/>
                      <a:pt x="137571" y="34807"/>
                      <a:pt x="137737" y="34641"/>
                    </a:cubicBezTo>
                    <a:cubicBezTo>
                      <a:pt x="137830" y="34455"/>
                      <a:pt x="138211" y="34347"/>
                      <a:pt x="138527" y="34347"/>
                    </a:cubicBezTo>
                    <a:cubicBezTo>
                      <a:pt x="138773" y="34347"/>
                      <a:pt x="138980" y="34413"/>
                      <a:pt x="138980" y="34558"/>
                    </a:cubicBezTo>
                    <a:cubicBezTo>
                      <a:pt x="139008" y="34614"/>
                      <a:pt x="139035" y="34641"/>
                      <a:pt x="139060" y="34641"/>
                    </a:cubicBezTo>
                    <a:cubicBezTo>
                      <a:pt x="139109" y="34641"/>
                      <a:pt x="139146" y="34531"/>
                      <a:pt x="139146" y="34310"/>
                    </a:cubicBezTo>
                    <a:cubicBezTo>
                      <a:pt x="139229" y="33937"/>
                      <a:pt x="139374" y="33750"/>
                      <a:pt x="139529" y="33750"/>
                    </a:cubicBezTo>
                    <a:close/>
                    <a:moveTo>
                      <a:pt x="141549" y="35304"/>
                    </a:moveTo>
                    <a:cubicBezTo>
                      <a:pt x="141798" y="35304"/>
                      <a:pt x="141798" y="35304"/>
                      <a:pt x="141715" y="35553"/>
                    </a:cubicBezTo>
                    <a:cubicBezTo>
                      <a:pt x="141632" y="35636"/>
                      <a:pt x="141549" y="35719"/>
                      <a:pt x="141632" y="35719"/>
                    </a:cubicBezTo>
                    <a:cubicBezTo>
                      <a:pt x="141715" y="35719"/>
                      <a:pt x="141715" y="35967"/>
                      <a:pt x="141632" y="36216"/>
                    </a:cubicBezTo>
                    <a:cubicBezTo>
                      <a:pt x="141535" y="36554"/>
                      <a:pt x="141411" y="36724"/>
                      <a:pt x="141274" y="36724"/>
                    </a:cubicBezTo>
                    <a:cubicBezTo>
                      <a:pt x="141176" y="36724"/>
                      <a:pt x="141073" y="36637"/>
                      <a:pt x="140969" y="36465"/>
                    </a:cubicBezTo>
                    <a:cubicBezTo>
                      <a:pt x="140753" y="36177"/>
                      <a:pt x="140725" y="35951"/>
                      <a:pt x="140938" y="35951"/>
                    </a:cubicBezTo>
                    <a:cubicBezTo>
                      <a:pt x="140971" y="35951"/>
                      <a:pt x="141008" y="35956"/>
                      <a:pt x="141052" y="35967"/>
                    </a:cubicBezTo>
                    <a:cubicBezTo>
                      <a:pt x="141076" y="35992"/>
                      <a:pt x="141101" y="36002"/>
                      <a:pt x="141121" y="36002"/>
                    </a:cubicBezTo>
                    <a:cubicBezTo>
                      <a:pt x="141169" y="36002"/>
                      <a:pt x="141194" y="35943"/>
                      <a:pt x="141135" y="35884"/>
                    </a:cubicBezTo>
                    <a:cubicBezTo>
                      <a:pt x="141135" y="35719"/>
                      <a:pt x="141218" y="35719"/>
                      <a:pt x="141301" y="35719"/>
                    </a:cubicBezTo>
                    <a:cubicBezTo>
                      <a:pt x="141345" y="35741"/>
                      <a:pt x="141378" y="35751"/>
                      <a:pt x="141400" y="35751"/>
                    </a:cubicBezTo>
                    <a:cubicBezTo>
                      <a:pt x="141460" y="35751"/>
                      <a:pt x="141444" y="35674"/>
                      <a:pt x="141384" y="35553"/>
                    </a:cubicBezTo>
                    <a:cubicBezTo>
                      <a:pt x="141301" y="35470"/>
                      <a:pt x="141384" y="35304"/>
                      <a:pt x="141549" y="35304"/>
                    </a:cubicBezTo>
                    <a:close/>
                    <a:moveTo>
                      <a:pt x="145196" y="36133"/>
                    </a:moveTo>
                    <a:cubicBezTo>
                      <a:pt x="145362" y="36133"/>
                      <a:pt x="145444" y="36216"/>
                      <a:pt x="145527" y="36382"/>
                    </a:cubicBezTo>
                    <a:cubicBezTo>
                      <a:pt x="145610" y="36630"/>
                      <a:pt x="145610" y="36796"/>
                      <a:pt x="145527" y="36796"/>
                    </a:cubicBezTo>
                    <a:cubicBezTo>
                      <a:pt x="145444" y="36796"/>
                      <a:pt x="145279" y="36630"/>
                      <a:pt x="145196" y="36465"/>
                    </a:cubicBezTo>
                    <a:cubicBezTo>
                      <a:pt x="145113" y="36299"/>
                      <a:pt x="145113" y="36133"/>
                      <a:pt x="145196" y="36133"/>
                    </a:cubicBezTo>
                    <a:close/>
                    <a:moveTo>
                      <a:pt x="153285" y="22925"/>
                    </a:moveTo>
                    <a:cubicBezTo>
                      <a:pt x="153468" y="22925"/>
                      <a:pt x="153545" y="23018"/>
                      <a:pt x="153483" y="23205"/>
                    </a:cubicBezTo>
                    <a:cubicBezTo>
                      <a:pt x="153416" y="23340"/>
                      <a:pt x="153458" y="23475"/>
                      <a:pt x="153567" y="23475"/>
                    </a:cubicBezTo>
                    <a:cubicBezTo>
                      <a:pt x="153591" y="23475"/>
                      <a:pt x="153619" y="23469"/>
                      <a:pt x="153649" y="23453"/>
                    </a:cubicBezTo>
                    <a:lnTo>
                      <a:pt x="153732" y="23453"/>
                    </a:lnTo>
                    <a:cubicBezTo>
                      <a:pt x="153732" y="23453"/>
                      <a:pt x="153732" y="23536"/>
                      <a:pt x="153732" y="23536"/>
                    </a:cubicBezTo>
                    <a:cubicBezTo>
                      <a:pt x="153815" y="23702"/>
                      <a:pt x="153980" y="23868"/>
                      <a:pt x="154146" y="23868"/>
                    </a:cubicBezTo>
                    <a:cubicBezTo>
                      <a:pt x="154229" y="23785"/>
                      <a:pt x="154478" y="23785"/>
                      <a:pt x="154643" y="23785"/>
                    </a:cubicBezTo>
                    <a:cubicBezTo>
                      <a:pt x="154809" y="23702"/>
                      <a:pt x="154975" y="23702"/>
                      <a:pt x="155058" y="23702"/>
                    </a:cubicBezTo>
                    <a:cubicBezTo>
                      <a:pt x="155224" y="23702"/>
                      <a:pt x="155306" y="23785"/>
                      <a:pt x="155389" y="23868"/>
                    </a:cubicBezTo>
                    <a:cubicBezTo>
                      <a:pt x="155389" y="24034"/>
                      <a:pt x="155224" y="24116"/>
                      <a:pt x="155058" y="24116"/>
                    </a:cubicBezTo>
                    <a:cubicBezTo>
                      <a:pt x="154809" y="24116"/>
                      <a:pt x="154561" y="24199"/>
                      <a:pt x="154561" y="24365"/>
                    </a:cubicBezTo>
                    <a:cubicBezTo>
                      <a:pt x="154561" y="24531"/>
                      <a:pt x="154726" y="24696"/>
                      <a:pt x="154892" y="24696"/>
                    </a:cubicBezTo>
                    <a:cubicBezTo>
                      <a:pt x="155306" y="24696"/>
                      <a:pt x="155555" y="25028"/>
                      <a:pt x="155224" y="25111"/>
                    </a:cubicBezTo>
                    <a:cubicBezTo>
                      <a:pt x="155058" y="25194"/>
                      <a:pt x="154975" y="25359"/>
                      <a:pt x="154975" y="25525"/>
                    </a:cubicBezTo>
                    <a:cubicBezTo>
                      <a:pt x="154975" y="25600"/>
                      <a:pt x="154975" y="25641"/>
                      <a:pt x="154967" y="25641"/>
                    </a:cubicBezTo>
                    <a:cubicBezTo>
                      <a:pt x="154958" y="25641"/>
                      <a:pt x="154938" y="25579"/>
                      <a:pt x="154892" y="25442"/>
                    </a:cubicBezTo>
                    <a:cubicBezTo>
                      <a:pt x="154809" y="25277"/>
                      <a:pt x="154561" y="25028"/>
                      <a:pt x="154312" y="25028"/>
                    </a:cubicBezTo>
                    <a:cubicBezTo>
                      <a:pt x="154063" y="25028"/>
                      <a:pt x="153980" y="24945"/>
                      <a:pt x="154146" y="24696"/>
                    </a:cubicBezTo>
                    <a:cubicBezTo>
                      <a:pt x="154229" y="24531"/>
                      <a:pt x="154229" y="24531"/>
                      <a:pt x="153980" y="24531"/>
                    </a:cubicBezTo>
                    <a:cubicBezTo>
                      <a:pt x="153939" y="24551"/>
                      <a:pt x="153898" y="24562"/>
                      <a:pt x="153859" y="24562"/>
                    </a:cubicBezTo>
                    <a:cubicBezTo>
                      <a:pt x="153742" y="24562"/>
                      <a:pt x="153649" y="24469"/>
                      <a:pt x="153649" y="24282"/>
                    </a:cubicBezTo>
                    <a:cubicBezTo>
                      <a:pt x="153566" y="24034"/>
                      <a:pt x="153400" y="23702"/>
                      <a:pt x="153152" y="23536"/>
                    </a:cubicBezTo>
                    <a:cubicBezTo>
                      <a:pt x="152990" y="23401"/>
                      <a:pt x="152880" y="23337"/>
                      <a:pt x="152827" y="23337"/>
                    </a:cubicBezTo>
                    <a:cubicBezTo>
                      <a:pt x="152716" y="23337"/>
                      <a:pt x="152843" y="23613"/>
                      <a:pt x="153235" y="24116"/>
                    </a:cubicBezTo>
                    <a:cubicBezTo>
                      <a:pt x="153483" y="24531"/>
                      <a:pt x="153483" y="24696"/>
                      <a:pt x="153235" y="24862"/>
                    </a:cubicBezTo>
                    <a:cubicBezTo>
                      <a:pt x="153069" y="25028"/>
                      <a:pt x="152737" y="25194"/>
                      <a:pt x="152489" y="25277"/>
                    </a:cubicBezTo>
                    <a:cubicBezTo>
                      <a:pt x="151991" y="25442"/>
                      <a:pt x="151909" y="25774"/>
                      <a:pt x="152406" y="25857"/>
                    </a:cubicBezTo>
                    <a:cubicBezTo>
                      <a:pt x="152654" y="25857"/>
                      <a:pt x="152820" y="26022"/>
                      <a:pt x="152820" y="26188"/>
                    </a:cubicBezTo>
                    <a:cubicBezTo>
                      <a:pt x="152820" y="26354"/>
                      <a:pt x="152820" y="26685"/>
                      <a:pt x="152820" y="26851"/>
                    </a:cubicBezTo>
                    <a:cubicBezTo>
                      <a:pt x="152820" y="27183"/>
                      <a:pt x="152737" y="27266"/>
                      <a:pt x="152406" y="27266"/>
                    </a:cubicBezTo>
                    <a:lnTo>
                      <a:pt x="151577" y="27266"/>
                    </a:lnTo>
                    <a:cubicBezTo>
                      <a:pt x="151163" y="27348"/>
                      <a:pt x="151163" y="27431"/>
                      <a:pt x="151246" y="27597"/>
                    </a:cubicBezTo>
                    <a:cubicBezTo>
                      <a:pt x="151414" y="27878"/>
                      <a:pt x="151392" y="28082"/>
                      <a:pt x="151232" y="28082"/>
                    </a:cubicBezTo>
                    <a:cubicBezTo>
                      <a:pt x="151156" y="28082"/>
                      <a:pt x="151048" y="28036"/>
                      <a:pt x="150914" y="27929"/>
                    </a:cubicBezTo>
                    <a:cubicBezTo>
                      <a:pt x="150665" y="27680"/>
                      <a:pt x="150665" y="27597"/>
                      <a:pt x="150748" y="27348"/>
                    </a:cubicBezTo>
                    <a:cubicBezTo>
                      <a:pt x="150831" y="27183"/>
                      <a:pt x="150831" y="27017"/>
                      <a:pt x="150831" y="26851"/>
                    </a:cubicBezTo>
                    <a:cubicBezTo>
                      <a:pt x="150809" y="26829"/>
                      <a:pt x="150787" y="26819"/>
                      <a:pt x="150765" y="26819"/>
                    </a:cubicBezTo>
                    <a:cubicBezTo>
                      <a:pt x="150704" y="26819"/>
                      <a:pt x="150643" y="26896"/>
                      <a:pt x="150583" y="27017"/>
                    </a:cubicBezTo>
                    <a:cubicBezTo>
                      <a:pt x="150583" y="27266"/>
                      <a:pt x="150500" y="27431"/>
                      <a:pt x="150417" y="27514"/>
                    </a:cubicBezTo>
                    <a:cubicBezTo>
                      <a:pt x="150283" y="27581"/>
                      <a:pt x="150257" y="27703"/>
                      <a:pt x="150384" y="27703"/>
                    </a:cubicBezTo>
                    <a:cubicBezTo>
                      <a:pt x="150414" y="27703"/>
                      <a:pt x="150452" y="27696"/>
                      <a:pt x="150500" y="27680"/>
                    </a:cubicBezTo>
                    <a:cubicBezTo>
                      <a:pt x="150665" y="27680"/>
                      <a:pt x="150831" y="27846"/>
                      <a:pt x="150748" y="28177"/>
                    </a:cubicBezTo>
                    <a:cubicBezTo>
                      <a:pt x="150748" y="28219"/>
                      <a:pt x="150728" y="28239"/>
                      <a:pt x="150686" y="28239"/>
                    </a:cubicBezTo>
                    <a:cubicBezTo>
                      <a:pt x="150645" y="28239"/>
                      <a:pt x="150583" y="28219"/>
                      <a:pt x="150500" y="28177"/>
                    </a:cubicBezTo>
                    <a:cubicBezTo>
                      <a:pt x="150417" y="28094"/>
                      <a:pt x="150355" y="28053"/>
                      <a:pt x="150324" y="28053"/>
                    </a:cubicBezTo>
                    <a:cubicBezTo>
                      <a:pt x="150293" y="28053"/>
                      <a:pt x="150293" y="28094"/>
                      <a:pt x="150334" y="28177"/>
                    </a:cubicBezTo>
                    <a:cubicBezTo>
                      <a:pt x="150390" y="28458"/>
                      <a:pt x="149952" y="28662"/>
                      <a:pt x="149587" y="28662"/>
                    </a:cubicBezTo>
                    <a:cubicBezTo>
                      <a:pt x="149412" y="28662"/>
                      <a:pt x="149254" y="28616"/>
                      <a:pt x="149174" y="28509"/>
                    </a:cubicBezTo>
                    <a:cubicBezTo>
                      <a:pt x="149125" y="28412"/>
                      <a:pt x="149077" y="28371"/>
                      <a:pt x="149045" y="28371"/>
                    </a:cubicBezTo>
                    <a:cubicBezTo>
                      <a:pt x="149022" y="28371"/>
                      <a:pt x="149008" y="28391"/>
                      <a:pt x="149008" y="28426"/>
                    </a:cubicBezTo>
                    <a:cubicBezTo>
                      <a:pt x="149008" y="28592"/>
                      <a:pt x="149091" y="28674"/>
                      <a:pt x="149174" y="28757"/>
                    </a:cubicBezTo>
                    <a:cubicBezTo>
                      <a:pt x="149422" y="28840"/>
                      <a:pt x="149505" y="29337"/>
                      <a:pt x="149339" y="29503"/>
                    </a:cubicBezTo>
                    <a:cubicBezTo>
                      <a:pt x="149257" y="29586"/>
                      <a:pt x="149174" y="29586"/>
                      <a:pt x="149174" y="29586"/>
                    </a:cubicBezTo>
                    <a:cubicBezTo>
                      <a:pt x="149174" y="29337"/>
                      <a:pt x="148676" y="28674"/>
                      <a:pt x="148511" y="28674"/>
                    </a:cubicBezTo>
                    <a:cubicBezTo>
                      <a:pt x="148345" y="28757"/>
                      <a:pt x="148428" y="28757"/>
                      <a:pt x="148594" y="28923"/>
                    </a:cubicBezTo>
                    <a:cubicBezTo>
                      <a:pt x="148759" y="29089"/>
                      <a:pt x="148759" y="29089"/>
                      <a:pt x="148676" y="29255"/>
                    </a:cubicBezTo>
                    <a:cubicBezTo>
                      <a:pt x="148657" y="29274"/>
                      <a:pt x="148628" y="29284"/>
                      <a:pt x="148592" y="29284"/>
                    </a:cubicBezTo>
                    <a:cubicBezTo>
                      <a:pt x="148476" y="29284"/>
                      <a:pt x="148286" y="29176"/>
                      <a:pt x="148096" y="28923"/>
                    </a:cubicBezTo>
                    <a:cubicBezTo>
                      <a:pt x="147813" y="28640"/>
                      <a:pt x="147646" y="28512"/>
                      <a:pt x="147436" y="28512"/>
                    </a:cubicBezTo>
                    <a:cubicBezTo>
                      <a:pt x="147339" y="28512"/>
                      <a:pt x="147233" y="28539"/>
                      <a:pt x="147102" y="28592"/>
                    </a:cubicBezTo>
                    <a:lnTo>
                      <a:pt x="146522" y="28674"/>
                    </a:lnTo>
                    <a:lnTo>
                      <a:pt x="147019" y="28923"/>
                    </a:lnTo>
                    <a:cubicBezTo>
                      <a:pt x="147143" y="29006"/>
                      <a:pt x="147247" y="29047"/>
                      <a:pt x="147340" y="29047"/>
                    </a:cubicBezTo>
                    <a:cubicBezTo>
                      <a:pt x="147433" y="29047"/>
                      <a:pt x="147516" y="29006"/>
                      <a:pt x="147599" y="28923"/>
                    </a:cubicBezTo>
                    <a:cubicBezTo>
                      <a:pt x="147633" y="28820"/>
                      <a:pt x="147654" y="28760"/>
                      <a:pt x="147677" y="28760"/>
                    </a:cubicBezTo>
                    <a:cubicBezTo>
                      <a:pt x="147710" y="28760"/>
                      <a:pt x="147751" y="28880"/>
                      <a:pt x="147848" y="29172"/>
                    </a:cubicBezTo>
                    <a:cubicBezTo>
                      <a:pt x="148013" y="29586"/>
                      <a:pt x="147931" y="29669"/>
                      <a:pt x="147516" y="29918"/>
                    </a:cubicBezTo>
                    <a:cubicBezTo>
                      <a:pt x="147334" y="30039"/>
                      <a:pt x="147108" y="30116"/>
                      <a:pt x="146935" y="30116"/>
                    </a:cubicBezTo>
                    <a:cubicBezTo>
                      <a:pt x="146871" y="30116"/>
                      <a:pt x="146815" y="30106"/>
                      <a:pt x="146770" y="30083"/>
                    </a:cubicBezTo>
                    <a:cubicBezTo>
                      <a:pt x="146522" y="30083"/>
                      <a:pt x="146356" y="30166"/>
                      <a:pt x="146273" y="30415"/>
                    </a:cubicBezTo>
                    <a:cubicBezTo>
                      <a:pt x="146180" y="30648"/>
                      <a:pt x="146139" y="30750"/>
                      <a:pt x="146077" y="30750"/>
                    </a:cubicBezTo>
                    <a:cubicBezTo>
                      <a:pt x="146028" y="30750"/>
                      <a:pt x="145967" y="30689"/>
                      <a:pt x="145859" y="30581"/>
                    </a:cubicBezTo>
                    <a:cubicBezTo>
                      <a:pt x="145702" y="30424"/>
                      <a:pt x="145472" y="30341"/>
                      <a:pt x="145281" y="30341"/>
                    </a:cubicBezTo>
                    <a:cubicBezTo>
                      <a:pt x="145067" y="30341"/>
                      <a:pt x="144903" y="30445"/>
                      <a:pt x="144947" y="30663"/>
                    </a:cubicBezTo>
                    <a:cubicBezTo>
                      <a:pt x="144947" y="30746"/>
                      <a:pt x="145113" y="30829"/>
                      <a:pt x="145196" y="30829"/>
                    </a:cubicBezTo>
                    <a:cubicBezTo>
                      <a:pt x="145240" y="30807"/>
                      <a:pt x="145273" y="30797"/>
                      <a:pt x="145295" y="30797"/>
                    </a:cubicBezTo>
                    <a:cubicBezTo>
                      <a:pt x="145356" y="30797"/>
                      <a:pt x="145339" y="30874"/>
                      <a:pt x="145279" y="30995"/>
                    </a:cubicBezTo>
                    <a:cubicBezTo>
                      <a:pt x="145196" y="31161"/>
                      <a:pt x="145196" y="31244"/>
                      <a:pt x="145279" y="31244"/>
                    </a:cubicBezTo>
                    <a:cubicBezTo>
                      <a:pt x="145279" y="31244"/>
                      <a:pt x="145362" y="31326"/>
                      <a:pt x="145279" y="31492"/>
                    </a:cubicBezTo>
                    <a:cubicBezTo>
                      <a:pt x="145279" y="31629"/>
                      <a:pt x="145254" y="31691"/>
                      <a:pt x="145203" y="31691"/>
                    </a:cubicBezTo>
                    <a:cubicBezTo>
                      <a:pt x="145162" y="31691"/>
                      <a:pt x="145105" y="31650"/>
                      <a:pt x="145030" y="31575"/>
                    </a:cubicBezTo>
                    <a:cubicBezTo>
                      <a:pt x="144960" y="31505"/>
                      <a:pt x="144882" y="31474"/>
                      <a:pt x="144812" y="31474"/>
                    </a:cubicBezTo>
                    <a:cubicBezTo>
                      <a:pt x="144633" y="31474"/>
                      <a:pt x="144497" y="31669"/>
                      <a:pt x="144616" y="31907"/>
                    </a:cubicBezTo>
                    <a:cubicBezTo>
                      <a:pt x="144664" y="32004"/>
                      <a:pt x="144684" y="32044"/>
                      <a:pt x="144659" y="32044"/>
                    </a:cubicBezTo>
                    <a:cubicBezTo>
                      <a:pt x="144642" y="32044"/>
                      <a:pt x="144601" y="32024"/>
                      <a:pt x="144533" y="31989"/>
                    </a:cubicBezTo>
                    <a:cubicBezTo>
                      <a:pt x="144460" y="31965"/>
                      <a:pt x="144408" y="31955"/>
                      <a:pt x="144374" y="31955"/>
                    </a:cubicBezTo>
                    <a:cubicBezTo>
                      <a:pt x="144291" y="31955"/>
                      <a:pt x="144308" y="32014"/>
                      <a:pt x="144367" y="32072"/>
                    </a:cubicBezTo>
                    <a:cubicBezTo>
                      <a:pt x="144367" y="32238"/>
                      <a:pt x="144367" y="32404"/>
                      <a:pt x="144284" y="32487"/>
                    </a:cubicBezTo>
                    <a:cubicBezTo>
                      <a:pt x="144036" y="32652"/>
                      <a:pt x="144036" y="32652"/>
                      <a:pt x="144367" y="32901"/>
                    </a:cubicBezTo>
                    <a:cubicBezTo>
                      <a:pt x="144616" y="33233"/>
                      <a:pt x="144616" y="33233"/>
                      <a:pt x="144284" y="33233"/>
                    </a:cubicBezTo>
                    <a:cubicBezTo>
                      <a:pt x="144118" y="33315"/>
                      <a:pt x="143953" y="33315"/>
                      <a:pt x="143953" y="33398"/>
                    </a:cubicBezTo>
                    <a:cubicBezTo>
                      <a:pt x="143870" y="33398"/>
                      <a:pt x="143787" y="33315"/>
                      <a:pt x="143787" y="33150"/>
                    </a:cubicBezTo>
                    <a:cubicBezTo>
                      <a:pt x="143704" y="32984"/>
                      <a:pt x="143787" y="32901"/>
                      <a:pt x="143870" y="32901"/>
                    </a:cubicBezTo>
                    <a:cubicBezTo>
                      <a:pt x="144036" y="32818"/>
                      <a:pt x="144036" y="32818"/>
                      <a:pt x="143870" y="32652"/>
                    </a:cubicBezTo>
                    <a:cubicBezTo>
                      <a:pt x="143821" y="32628"/>
                      <a:pt x="143758" y="32618"/>
                      <a:pt x="143688" y="32618"/>
                    </a:cubicBezTo>
                    <a:cubicBezTo>
                      <a:pt x="143517" y="32618"/>
                      <a:pt x="143300" y="32677"/>
                      <a:pt x="143124" y="32735"/>
                    </a:cubicBezTo>
                    <a:cubicBezTo>
                      <a:pt x="142882" y="32874"/>
                      <a:pt x="142668" y="32940"/>
                      <a:pt x="142502" y="32940"/>
                    </a:cubicBezTo>
                    <a:cubicBezTo>
                      <a:pt x="142270" y="32940"/>
                      <a:pt x="142129" y="32811"/>
                      <a:pt x="142129" y="32570"/>
                    </a:cubicBezTo>
                    <a:cubicBezTo>
                      <a:pt x="142129" y="32321"/>
                      <a:pt x="142047" y="32238"/>
                      <a:pt x="141881" y="32238"/>
                    </a:cubicBezTo>
                    <a:cubicBezTo>
                      <a:pt x="141798" y="32238"/>
                      <a:pt x="141549" y="32072"/>
                      <a:pt x="141466" y="31824"/>
                    </a:cubicBezTo>
                    <a:cubicBezTo>
                      <a:pt x="141342" y="31658"/>
                      <a:pt x="141280" y="31575"/>
                      <a:pt x="141249" y="31575"/>
                    </a:cubicBezTo>
                    <a:cubicBezTo>
                      <a:pt x="141218" y="31575"/>
                      <a:pt x="141218" y="31658"/>
                      <a:pt x="141218" y="31824"/>
                    </a:cubicBezTo>
                    <a:cubicBezTo>
                      <a:pt x="141218" y="32072"/>
                      <a:pt x="141301" y="32321"/>
                      <a:pt x="141384" y="32404"/>
                    </a:cubicBezTo>
                    <a:cubicBezTo>
                      <a:pt x="141466" y="32487"/>
                      <a:pt x="141466" y="32570"/>
                      <a:pt x="141301" y="32570"/>
                    </a:cubicBezTo>
                    <a:cubicBezTo>
                      <a:pt x="141218" y="32570"/>
                      <a:pt x="140886" y="32404"/>
                      <a:pt x="140555" y="32072"/>
                    </a:cubicBezTo>
                    <a:cubicBezTo>
                      <a:pt x="140368" y="31886"/>
                      <a:pt x="140182" y="31793"/>
                      <a:pt x="140135" y="31793"/>
                    </a:cubicBezTo>
                    <a:cubicBezTo>
                      <a:pt x="140120" y="31793"/>
                      <a:pt x="140120" y="31803"/>
                      <a:pt x="140140" y="31824"/>
                    </a:cubicBezTo>
                    <a:cubicBezTo>
                      <a:pt x="140266" y="32074"/>
                      <a:pt x="140012" y="32325"/>
                      <a:pt x="139702" y="32325"/>
                    </a:cubicBezTo>
                    <a:cubicBezTo>
                      <a:pt x="139602" y="32325"/>
                      <a:pt x="139496" y="32299"/>
                      <a:pt x="139395" y="32238"/>
                    </a:cubicBezTo>
                    <a:cubicBezTo>
                      <a:pt x="139289" y="32168"/>
                      <a:pt x="139214" y="32142"/>
                      <a:pt x="139162" y="32142"/>
                    </a:cubicBezTo>
                    <a:cubicBezTo>
                      <a:pt x="139091" y="32142"/>
                      <a:pt x="139063" y="32190"/>
                      <a:pt x="139063" y="32238"/>
                    </a:cubicBezTo>
                    <a:cubicBezTo>
                      <a:pt x="139063" y="32359"/>
                      <a:pt x="139019" y="32436"/>
                      <a:pt x="138930" y="32436"/>
                    </a:cubicBezTo>
                    <a:cubicBezTo>
                      <a:pt x="138897" y="32436"/>
                      <a:pt x="138859" y="32426"/>
                      <a:pt x="138814" y="32404"/>
                    </a:cubicBezTo>
                    <a:cubicBezTo>
                      <a:pt x="138649" y="32404"/>
                      <a:pt x="138483" y="32404"/>
                      <a:pt x="138566" y="32487"/>
                    </a:cubicBezTo>
                    <a:cubicBezTo>
                      <a:pt x="138566" y="32652"/>
                      <a:pt x="138400" y="32735"/>
                      <a:pt x="138234" y="32818"/>
                    </a:cubicBezTo>
                    <a:cubicBezTo>
                      <a:pt x="138151" y="32860"/>
                      <a:pt x="138151" y="32880"/>
                      <a:pt x="138203" y="32880"/>
                    </a:cubicBezTo>
                    <a:cubicBezTo>
                      <a:pt x="138255" y="32880"/>
                      <a:pt x="138359" y="32860"/>
                      <a:pt x="138483" y="32818"/>
                    </a:cubicBezTo>
                    <a:cubicBezTo>
                      <a:pt x="138621" y="32763"/>
                      <a:pt x="138732" y="32735"/>
                      <a:pt x="138818" y="32735"/>
                    </a:cubicBezTo>
                    <a:cubicBezTo>
                      <a:pt x="138989" y="32735"/>
                      <a:pt x="139063" y="32846"/>
                      <a:pt x="139063" y="33067"/>
                    </a:cubicBezTo>
                    <a:cubicBezTo>
                      <a:pt x="139123" y="33367"/>
                      <a:pt x="139009" y="33580"/>
                      <a:pt x="138847" y="33580"/>
                    </a:cubicBezTo>
                    <a:cubicBezTo>
                      <a:pt x="138786" y="33580"/>
                      <a:pt x="138717" y="33550"/>
                      <a:pt x="138649" y="33481"/>
                    </a:cubicBezTo>
                    <a:cubicBezTo>
                      <a:pt x="138583" y="33383"/>
                      <a:pt x="138531" y="33337"/>
                      <a:pt x="138481" y="33337"/>
                    </a:cubicBezTo>
                    <a:cubicBezTo>
                      <a:pt x="138405" y="33337"/>
                      <a:pt x="138335" y="33446"/>
                      <a:pt x="138234" y="33647"/>
                    </a:cubicBezTo>
                    <a:cubicBezTo>
                      <a:pt x="138151" y="33896"/>
                      <a:pt x="137737" y="34061"/>
                      <a:pt x="137323" y="34227"/>
                    </a:cubicBezTo>
                    <a:cubicBezTo>
                      <a:pt x="136908" y="34310"/>
                      <a:pt x="136577" y="34476"/>
                      <a:pt x="136577" y="34641"/>
                    </a:cubicBezTo>
                    <a:cubicBezTo>
                      <a:pt x="136577" y="34777"/>
                      <a:pt x="136632" y="34912"/>
                      <a:pt x="136697" y="34912"/>
                    </a:cubicBezTo>
                    <a:cubicBezTo>
                      <a:pt x="136712" y="34912"/>
                      <a:pt x="136727" y="34905"/>
                      <a:pt x="136743" y="34890"/>
                    </a:cubicBezTo>
                    <a:cubicBezTo>
                      <a:pt x="136825" y="34890"/>
                      <a:pt x="136991" y="35056"/>
                      <a:pt x="136991" y="35139"/>
                    </a:cubicBezTo>
                    <a:cubicBezTo>
                      <a:pt x="137045" y="35301"/>
                      <a:pt x="136607" y="35427"/>
                      <a:pt x="136272" y="35427"/>
                    </a:cubicBezTo>
                    <a:cubicBezTo>
                      <a:pt x="136093" y="35427"/>
                      <a:pt x="135943" y="35391"/>
                      <a:pt x="135914" y="35304"/>
                    </a:cubicBezTo>
                    <a:cubicBezTo>
                      <a:pt x="135864" y="35104"/>
                      <a:pt x="135297" y="34994"/>
                      <a:pt x="134876" y="34994"/>
                    </a:cubicBezTo>
                    <a:cubicBezTo>
                      <a:pt x="134602" y="34994"/>
                      <a:pt x="134389" y="35041"/>
                      <a:pt x="134422" y="35139"/>
                    </a:cubicBezTo>
                    <a:cubicBezTo>
                      <a:pt x="134422" y="35260"/>
                      <a:pt x="134378" y="35337"/>
                      <a:pt x="134289" y="35337"/>
                    </a:cubicBezTo>
                    <a:cubicBezTo>
                      <a:pt x="134256" y="35337"/>
                      <a:pt x="134218" y="35327"/>
                      <a:pt x="134174" y="35304"/>
                    </a:cubicBezTo>
                    <a:cubicBezTo>
                      <a:pt x="134063" y="35277"/>
                      <a:pt x="133989" y="35258"/>
                      <a:pt x="133953" y="35258"/>
                    </a:cubicBezTo>
                    <a:cubicBezTo>
                      <a:pt x="133879" y="35258"/>
                      <a:pt x="133953" y="35332"/>
                      <a:pt x="134174" y="35553"/>
                    </a:cubicBezTo>
                    <a:cubicBezTo>
                      <a:pt x="134422" y="35802"/>
                      <a:pt x="134422" y="35884"/>
                      <a:pt x="134091" y="35884"/>
                    </a:cubicBezTo>
                    <a:cubicBezTo>
                      <a:pt x="133925" y="35884"/>
                      <a:pt x="133759" y="35967"/>
                      <a:pt x="133759" y="36050"/>
                    </a:cubicBezTo>
                    <a:cubicBezTo>
                      <a:pt x="133786" y="36185"/>
                      <a:pt x="133734" y="36241"/>
                      <a:pt x="133647" y="36241"/>
                    </a:cubicBezTo>
                    <a:cubicBezTo>
                      <a:pt x="133464" y="36241"/>
                      <a:pt x="133125" y="35999"/>
                      <a:pt x="133013" y="35719"/>
                    </a:cubicBezTo>
                    <a:cubicBezTo>
                      <a:pt x="132887" y="35465"/>
                      <a:pt x="132760" y="35357"/>
                      <a:pt x="132596" y="35357"/>
                    </a:cubicBezTo>
                    <a:cubicBezTo>
                      <a:pt x="132546" y="35357"/>
                      <a:pt x="132492" y="35368"/>
                      <a:pt x="132433" y="35387"/>
                    </a:cubicBezTo>
                    <a:cubicBezTo>
                      <a:pt x="132267" y="35470"/>
                      <a:pt x="132185" y="35636"/>
                      <a:pt x="132267" y="35802"/>
                    </a:cubicBezTo>
                    <a:cubicBezTo>
                      <a:pt x="132316" y="35899"/>
                      <a:pt x="132308" y="35939"/>
                      <a:pt x="132242" y="35939"/>
                    </a:cubicBezTo>
                    <a:cubicBezTo>
                      <a:pt x="132196" y="35939"/>
                      <a:pt x="132122" y="35919"/>
                      <a:pt x="132019" y="35884"/>
                    </a:cubicBezTo>
                    <a:cubicBezTo>
                      <a:pt x="131853" y="35884"/>
                      <a:pt x="131687" y="35884"/>
                      <a:pt x="131770" y="35967"/>
                    </a:cubicBezTo>
                    <a:cubicBezTo>
                      <a:pt x="131853" y="36050"/>
                      <a:pt x="131604" y="36879"/>
                      <a:pt x="131439" y="36879"/>
                    </a:cubicBezTo>
                    <a:cubicBezTo>
                      <a:pt x="131356" y="36879"/>
                      <a:pt x="131356" y="36630"/>
                      <a:pt x="131356" y="36299"/>
                    </a:cubicBezTo>
                    <a:cubicBezTo>
                      <a:pt x="131356" y="35938"/>
                      <a:pt x="131292" y="35737"/>
                      <a:pt x="131163" y="35737"/>
                    </a:cubicBezTo>
                    <a:cubicBezTo>
                      <a:pt x="131085" y="35737"/>
                      <a:pt x="130984" y="35811"/>
                      <a:pt x="130859" y="35967"/>
                    </a:cubicBezTo>
                    <a:cubicBezTo>
                      <a:pt x="130776" y="36133"/>
                      <a:pt x="130776" y="36216"/>
                      <a:pt x="130941" y="36382"/>
                    </a:cubicBezTo>
                    <a:cubicBezTo>
                      <a:pt x="131314" y="36755"/>
                      <a:pt x="130895" y="37081"/>
                      <a:pt x="130382" y="37081"/>
                    </a:cubicBezTo>
                    <a:cubicBezTo>
                      <a:pt x="130211" y="37081"/>
                      <a:pt x="130030" y="37045"/>
                      <a:pt x="129864" y="36962"/>
                    </a:cubicBezTo>
                    <a:cubicBezTo>
                      <a:pt x="129743" y="36841"/>
                      <a:pt x="129488" y="36764"/>
                      <a:pt x="129230" y="36764"/>
                    </a:cubicBezTo>
                    <a:cubicBezTo>
                      <a:pt x="129136" y="36764"/>
                      <a:pt x="129041" y="36774"/>
                      <a:pt x="128952" y="36796"/>
                    </a:cubicBezTo>
                    <a:cubicBezTo>
                      <a:pt x="128289" y="36796"/>
                      <a:pt x="128124" y="36630"/>
                      <a:pt x="128207" y="36216"/>
                    </a:cubicBezTo>
                    <a:cubicBezTo>
                      <a:pt x="128372" y="36133"/>
                      <a:pt x="128455" y="36050"/>
                      <a:pt x="128538" y="35967"/>
                    </a:cubicBezTo>
                    <a:cubicBezTo>
                      <a:pt x="128704" y="35802"/>
                      <a:pt x="128704" y="35636"/>
                      <a:pt x="128538" y="35470"/>
                    </a:cubicBezTo>
                    <a:cubicBezTo>
                      <a:pt x="128559" y="35449"/>
                      <a:pt x="128585" y="35439"/>
                      <a:pt x="128617" y="35439"/>
                    </a:cubicBezTo>
                    <a:cubicBezTo>
                      <a:pt x="128714" y="35439"/>
                      <a:pt x="128870" y="35532"/>
                      <a:pt x="129118" y="35719"/>
                    </a:cubicBezTo>
                    <a:cubicBezTo>
                      <a:pt x="129251" y="35896"/>
                      <a:pt x="129337" y="35979"/>
                      <a:pt x="129401" y="35979"/>
                    </a:cubicBezTo>
                    <a:cubicBezTo>
                      <a:pt x="129456" y="35979"/>
                      <a:pt x="129494" y="35917"/>
                      <a:pt x="129533" y="35802"/>
                    </a:cubicBezTo>
                    <a:cubicBezTo>
                      <a:pt x="129567" y="35697"/>
                      <a:pt x="129602" y="35651"/>
                      <a:pt x="129643" y="35651"/>
                    </a:cubicBezTo>
                    <a:cubicBezTo>
                      <a:pt x="129699" y="35651"/>
                      <a:pt x="129768" y="35740"/>
                      <a:pt x="129864" y="35884"/>
                    </a:cubicBezTo>
                    <a:cubicBezTo>
                      <a:pt x="129947" y="36050"/>
                      <a:pt x="130030" y="36133"/>
                      <a:pt x="130030" y="36299"/>
                    </a:cubicBezTo>
                    <a:cubicBezTo>
                      <a:pt x="129947" y="36299"/>
                      <a:pt x="129864" y="36382"/>
                      <a:pt x="129698" y="36382"/>
                    </a:cubicBezTo>
                    <a:cubicBezTo>
                      <a:pt x="129450" y="36465"/>
                      <a:pt x="129450" y="36547"/>
                      <a:pt x="129781" y="36630"/>
                    </a:cubicBezTo>
                    <a:cubicBezTo>
                      <a:pt x="129927" y="36727"/>
                      <a:pt x="130016" y="36768"/>
                      <a:pt x="130081" y="36768"/>
                    </a:cubicBezTo>
                    <a:cubicBezTo>
                      <a:pt x="130127" y="36768"/>
                      <a:pt x="130161" y="36748"/>
                      <a:pt x="130196" y="36713"/>
                    </a:cubicBezTo>
                    <a:lnTo>
                      <a:pt x="130278" y="36713"/>
                    </a:lnTo>
                    <a:cubicBezTo>
                      <a:pt x="130444" y="36713"/>
                      <a:pt x="130444" y="36630"/>
                      <a:pt x="130361" y="36382"/>
                    </a:cubicBezTo>
                    <a:cubicBezTo>
                      <a:pt x="130361" y="36260"/>
                      <a:pt x="130361" y="36183"/>
                      <a:pt x="130329" y="36183"/>
                    </a:cubicBezTo>
                    <a:cubicBezTo>
                      <a:pt x="130317" y="36183"/>
                      <a:pt x="130301" y="36194"/>
                      <a:pt x="130278" y="36216"/>
                    </a:cubicBezTo>
                    <a:cubicBezTo>
                      <a:pt x="130196" y="35967"/>
                      <a:pt x="130196" y="35719"/>
                      <a:pt x="130196" y="35553"/>
                    </a:cubicBezTo>
                    <a:cubicBezTo>
                      <a:pt x="130196" y="35304"/>
                      <a:pt x="130113" y="35139"/>
                      <a:pt x="130030" y="35139"/>
                    </a:cubicBezTo>
                    <a:cubicBezTo>
                      <a:pt x="130030" y="35139"/>
                      <a:pt x="129947" y="35056"/>
                      <a:pt x="129947" y="34890"/>
                    </a:cubicBezTo>
                    <a:cubicBezTo>
                      <a:pt x="129905" y="34766"/>
                      <a:pt x="129905" y="34704"/>
                      <a:pt x="129926" y="34704"/>
                    </a:cubicBezTo>
                    <a:cubicBezTo>
                      <a:pt x="129947" y="34704"/>
                      <a:pt x="129988" y="34766"/>
                      <a:pt x="130030" y="34890"/>
                    </a:cubicBezTo>
                    <a:cubicBezTo>
                      <a:pt x="130147" y="35046"/>
                      <a:pt x="130265" y="35129"/>
                      <a:pt x="130347" y="35129"/>
                    </a:cubicBezTo>
                    <a:cubicBezTo>
                      <a:pt x="130439" y="35129"/>
                      <a:pt x="130488" y="35026"/>
                      <a:pt x="130444" y="34807"/>
                    </a:cubicBezTo>
                    <a:cubicBezTo>
                      <a:pt x="130444" y="34807"/>
                      <a:pt x="130444" y="34807"/>
                      <a:pt x="130444" y="34724"/>
                    </a:cubicBezTo>
                    <a:cubicBezTo>
                      <a:pt x="130527" y="34724"/>
                      <a:pt x="130527" y="34641"/>
                      <a:pt x="130527" y="34558"/>
                    </a:cubicBezTo>
                    <a:lnTo>
                      <a:pt x="130610" y="34558"/>
                    </a:lnTo>
                    <a:cubicBezTo>
                      <a:pt x="130693" y="34558"/>
                      <a:pt x="130776" y="34393"/>
                      <a:pt x="130776" y="34061"/>
                    </a:cubicBezTo>
                    <a:cubicBezTo>
                      <a:pt x="130776" y="33647"/>
                      <a:pt x="130776" y="33564"/>
                      <a:pt x="130278" y="33315"/>
                    </a:cubicBezTo>
                    <a:lnTo>
                      <a:pt x="129781" y="33150"/>
                    </a:lnTo>
                    <a:lnTo>
                      <a:pt x="130113" y="33564"/>
                    </a:lnTo>
                    <a:cubicBezTo>
                      <a:pt x="130196" y="33647"/>
                      <a:pt x="130278" y="33730"/>
                      <a:pt x="130278" y="33813"/>
                    </a:cubicBezTo>
                    <a:cubicBezTo>
                      <a:pt x="130196" y="33730"/>
                      <a:pt x="130113" y="33730"/>
                      <a:pt x="130030" y="33730"/>
                    </a:cubicBezTo>
                    <a:cubicBezTo>
                      <a:pt x="129533" y="33564"/>
                      <a:pt x="129118" y="33398"/>
                      <a:pt x="129201" y="33315"/>
                    </a:cubicBezTo>
                    <a:cubicBezTo>
                      <a:pt x="129201" y="33233"/>
                      <a:pt x="129533" y="33067"/>
                      <a:pt x="130030" y="32901"/>
                    </a:cubicBezTo>
                    <a:cubicBezTo>
                      <a:pt x="130304" y="32764"/>
                      <a:pt x="130527" y="32703"/>
                      <a:pt x="130686" y="32703"/>
                    </a:cubicBezTo>
                    <a:cubicBezTo>
                      <a:pt x="130817" y="32703"/>
                      <a:pt x="130904" y="32744"/>
                      <a:pt x="130941" y="32818"/>
                    </a:cubicBezTo>
                    <a:cubicBezTo>
                      <a:pt x="131002" y="32939"/>
                      <a:pt x="131107" y="33016"/>
                      <a:pt x="131192" y="33016"/>
                    </a:cubicBezTo>
                    <a:cubicBezTo>
                      <a:pt x="131223" y="33016"/>
                      <a:pt x="131251" y="33006"/>
                      <a:pt x="131273" y="32984"/>
                    </a:cubicBezTo>
                    <a:cubicBezTo>
                      <a:pt x="131356" y="32984"/>
                      <a:pt x="131522" y="32901"/>
                      <a:pt x="131687" y="32901"/>
                    </a:cubicBezTo>
                    <a:cubicBezTo>
                      <a:pt x="131936" y="32818"/>
                      <a:pt x="131936" y="32652"/>
                      <a:pt x="131853" y="32321"/>
                    </a:cubicBezTo>
                    <a:cubicBezTo>
                      <a:pt x="131770" y="31989"/>
                      <a:pt x="131770" y="31658"/>
                      <a:pt x="131936" y="31575"/>
                    </a:cubicBezTo>
                    <a:cubicBezTo>
                      <a:pt x="131998" y="31544"/>
                      <a:pt x="132101" y="31530"/>
                      <a:pt x="132226" y="31530"/>
                    </a:cubicBezTo>
                    <a:cubicBezTo>
                      <a:pt x="132770" y="31530"/>
                      <a:pt x="133744" y="31787"/>
                      <a:pt x="133676" y="31989"/>
                    </a:cubicBezTo>
                    <a:cubicBezTo>
                      <a:pt x="133676" y="32072"/>
                      <a:pt x="133842" y="32155"/>
                      <a:pt x="134091" y="32238"/>
                    </a:cubicBezTo>
                    <a:cubicBezTo>
                      <a:pt x="134188" y="32262"/>
                      <a:pt x="134263" y="32272"/>
                      <a:pt x="134318" y="32272"/>
                    </a:cubicBezTo>
                    <a:cubicBezTo>
                      <a:pt x="134449" y="32272"/>
                      <a:pt x="134456" y="32214"/>
                      <a:pt x="134339" y="32155"/>
                    </a:cubicBezTo>
                    <a:cubicBezTo>
                      <a:pt x="134091" y="32072"/>
                      <a:pt x="134174" y="31907"/>
                      <a:pt x="134422" y="31741"/>
                    </a:cubicBezTo>
                    <a:lnTo>
                      <a:pt x="134837" y="31575"/>
                    </a:lnTo>
                    <a:lnTo>
                      <a:pt x="134256" y="31492"/>
                    </a:lnTo>
                    <a:cubicBezTo>
                      <a:pt x="133428" y="31492"/>
                      <a:pt x="133262" y="31161"/>
                      <a:pt x="133842" y="30581"/>
                    </a:cubicBezTo>
                    <a:cubicBezTo>
                      <a:pt x="133925" y="30498"/>
                      <a:pt x="134008" y="30415"/>
                      <a:pt x="134091" y="30332"/>
                    </a:cubicBezTo>
                    <a:lnTo>
                      <a:pt x="134339" y="30746"/>
                    </a:lnTo>
                    <a:cubicBezTo>
                      <a:pt x="134546" y="31005"/>
                      <a:pt x="134657" y="31135"/>
                      <a:pt x="134750" y="31135"/>
                    </a:cubicBezTo>
                    <a:cubicBezTo>
                      <a:pt x="134807" y="31135"/>
                      <a:pt x="134857" y="31088"/>
                      <a:pt x="134919" y="30995"/>
                    </a:cubicBezTo>
                    <a:lnTo>
                      <a:pt x="135168" y="30746"/>
                    </a:lnTo>
                    <a:lnTo>
                      <a:pt x="134919" y="30746"/>
                    </a:lnTo>
                    <a:cubicBezTo>
                      <a:pt x="134872" y="30762"/>
                      <a:pt x="134830" y="30769"/>
                      <a:pt x="134794" y="30769"/>
                    </a:cubicBezTo>
                    <a:cubicBezTo>
                      <a:pt x="134642" y="30769"/>
                      <a:pt x="134588" y="30648"/>
                      <a:pt x="134588" y="30581"/>
                    </a:cubicBezTo>
                    <a:cubicBezTo>
                      <a:pt x="134588" y="30581"/>
                      <a:pt x="134588" y="30498"/>
                      <a:pt x="134588" y="30498"/>
                    </a:cubicBezTo>
                    <a:cubicBezTo>
                      <a:pt x="134632" y="30564"/>
                      <a:pt x="134677" y="30595"/>
                      <a:pt x="134716" y="30595"/>
                    </a:cubicBezTo>
                    <a:cubicBezTo>
                      <a:pt x="134825" y="30595"/>
                      <a:pt x="134897" y="30364"/>
                      <a:pt x="134837" y="30000"/>
                    </a:cubicBezTo>
                    <a:cubicBezTo>
                      <a:pt x="134745" y="29727"/>
                      <a:pt x="134729" y="29604"/>
                      <a:pt x="134858" y="29604"/>
                    </a:cubicBezTo>
                    <a:cubicBezTo>
                      <a:pt x="134963" y="29604"/>
                      <a:pt x="135164" y="29686"/>
                      <a:pt x="135499" y="29835"/>
                    </a:cubicBezTo>
                    <a:cubicBezTo>
                      <a:pt x="135790" y="29918"/>
                      <a:pt x="135997" y="29959"/>
                      <a:pt x="136121" y="29959"/>
                    </a:cubicBezTo>
                    <a:cubicBezTo>
                      <a:pt x="136245" y="29959"/>
                      <a:pt x="136287" y="29918"/>
                      <a:pt x="136245" y="29835"/>
                    </a:cubicBezTo>
                    <a:cubicBezTo>
                      <a:pt x="136245" y="29669"/>
                      <a:pt x="136328" y="29503"/>
                      <a:pt x="136494" y="29420"/>
                    </a:cubicBezTo>
                    <a:cubicBezTo>
                      <a:pt x="136515" y="29400"/>
                      <a:pt x="136541" y="29389"/>
                      <a:pt x="136568" y="29389"/>
                    </a:cubicBezTo>
                    <a:cubicBezTo>
                      <a:pt x="136649" y="29389"/>
                      <a:pt x="136743" y="29482"/>
                      <a:pt x="136743" y="29669"/>
                    </a:cubicBezTo>
                    <a:cubicBezTo>
                      <a:pt x="136784" y="29876"/>
                      <a:pt x="136805" y="29980"/>
                      <a:pt x="136836" y="29980"/>
                    </a:cubicBezTo>
                    <a:cubicBezTo>
                      <a:pt x="136867" y="29980"/>
                      <a:pt x="136908" y="29876"/>
                      <a:pt x="136991" y="29669"/>
                    </a:cubicBezTo>
                    <a:cubicBezTo>
                      <a:pt x="137074" y="29255"/>
                      <a:pt x="137074" y="29255"/>
                      <a:pt x="136743" y="29172"/>
                    </a:cubicBezTo>
                    <a:cubicBezTo>
                      <a:pt x="136328" y="29172"/>
                      <a:pt x="136245" y="29006"/>
                      <a:pt x="136411" y="28757"/>
                    </a:cubicBezTo>
                    <a:lnTo>
                      <a:pt x="136494" y="28757"/>
                    </a:lnTo>
                    <a:cubicBezTo>
                      <a:pt x="136577" y="28674"/>
                      <a:pt x="136577" y="28674"/>
                      <a:pt x="136494" y="28674"/>
                    </a:cubicBezTo>
                    <a:cubicBezTo>
                      <a:pt x="136577" y="28592"/>
                      <a:pt x="136660" y="28592"/>
                      <a:pt x="136743" y="28509"/>
                    </a:cubicBezTo>
                    <a:cubicBezTo>
                      <a:pt x="136991" y="28343"/>
                      <a:pt x="137157" y="28177"/>
                      <a:pt x="137074" y="28094"/>
                    </a:cubicBezTo>
                    <a:cubicBezTo>
                      <a:pt x="137074" y="27929"/>
                      <a:pt x="137074" y="27846"/>
                      <a:pt x="137240" y="27763"/>
                    </a:cubicBezTo>
                    <a:cubicBezTo>
                      <a:pt x="137288" y="27739"/>
                      <a:pt x="137330" y="27729"/>
                      <a:pt x="137366" y="27729"/>
                    </a:cubicBezTo>
                    <a:cubicBezTo>
                      <a:pt x="137454" y="27729"/>
                      <a:pt x="137513" y="27787"/>
                      <a:pt x="137571" y="27846"/>
                    </a:cubicBezTo>
                    <a:cubicBezTo>
                      <a:pt x="137488" y="28011"/>
                      <a:pt x="137571" y="28094"/>
                      <a:pt x="137654" y="28094"/>
                    </a:cubicBezTo>
                    <a:cubicBezTo>
                      <a:pt x="137737" y="28177"/>
                      <a:pt x="137737" y="28260"/>
                      <a:pt x="137654" y="28260"/>
                    </a:cubicBezTo>
                    <a:cubicBezTo>
                      <a:pt x="137571" y="28343"/>
                      <a:pt x="137488" y="28509"/>
                      <a:pt x="137406" y="28757"/>
                    </a:cubicBezTo>
                    <a:cubicBezTo>
                      <a:pt x="137295" y="28978"/>
                      <a:pt x="137258" y="29089"/>
                      <a:pt x="137344" y="29089"/>
                    </a:cubicBezTo>
                    <a:cubicBezTo>
                      <a:pt x="137387" y="29089"/>
                      <a:pt x="137461" y="29061"/>
                      <a:pt x="137571" y="29006"/>
                    </a:cubicBezTo>
                    <a:cubicBezTo>
                      <a:pt x="137737" y="28923"/>
                      <a:pt x="137903" y="28757"/>
                      <a:pt x="137820" y="28674"/>
                    </a:cubicBezTo>
                    <a:cubicBezTo>
                      <a:pt x="137737" y="28509"/>
                      <a:pt x="137820" y="28509"/>
                      <a:pt x="137903" y="28509"/>
                    </a:cubicBezTo>
                    <a:cubicBezTo>
                      <a:pt x="137986" y="28509"/>
                      <a:pt x="138400" y="28426"/>
                      <a:pt x="138897" y="28260"/>
                    </a:cubicBezTo>
                    <a:cubicBezTo>
                      <a:pt x="139201" y="28139"/>
                      <a:pt x="139548" y="28062"/>
                      <a:pt x="139811" y="28062"/>
                    </a:cubicBezTo>
                    <a:cubicBezTo>
                      <a:pt x="139906" y="28062"/>
                      <a:pt x="139991" y="28072"/>
                      <a:pt x="140058" y="28094"/>
                    </a:cubicBezTo>
                    <a:cubicBezTo>
                      <a:pt x="140140" y="28136"/>
                      <a:pt x="140203" y="28156"/>
                      <a:pt x="140254" y="28156"/>
                    </a:cubicBezTo>
                    <a:cubicBezTo>
                      <a:pt x="140306" y="28156"/>
                      <a:pt x="140348" y="28136"/>
                      <a:pt x="140389" y="28094"/>
                    </a:cubicBezTo>
                    <a:cubicBezTo>
                      <a:pt x="140472" y="28177"/>
                      <a:pt x="140555" y="28260"/>
                      <a:pt x="140638" y="28343"/>
                    </a:cubicBezTo>
                    <a:cubicBezTo>
                      <a:pt x="140638" y="28440"/>
                      <a:pt x="140695" y="28480"/>
                      <a:pt x="140742" y="28480"/>
                    </a:cubicBezTo>
                    <a:cubicBezTo>
                      <a:pt x="140775" y="28480"/>
                      <a:pt x="140803" y="28460"/>
                      <a:pt x="140803" y="28426"/>
                    </a:cubicBezTo>
                    <a:cubicBezTo>
                      <a:pt x="140886" y="28177"/>
                      <a:pt x="140721" y="28011"/>
                      <a:pt x="140472" y="27929"/>
                    </a:cubicBezTo>
                    <a:cubicBezTo>
                      <a:pt x="140502" y="27898"/>
                      <a:pt x="140566" y="27879"/>
                      <a:pt x="140659" y="27879"/>
                    </a:cubicBezTo>
                    <a:cubicBezTo>
                      <a:pt x="140820" y="27879"/>
                      <a:pt x="141068" y="27937"/>
                      <a:pt x="141384" y="28094"/>
                    </a:cubicBezTo>
                    <a:cubicBezTo>
                      <a:pt x="141808" y="28216"/>
                      <a:pt x="142144" y="28293"/>
                      <a:pt x="142294" y="28293"/>
                    </a:cubicBezTo>
                    <a:cubicBezTo>
                      <a:pt x="142348" y="28293"/>
                      <a:pt x="142378" y="28282"/>
                      <a:pt x="142378" y="28260"/>
                    </a:cubicBezTo>
                    <a:cubicBezTo>
                      <a:pt x="142437" y="28201"/>
                      <a:pt x="142412" y="28143"/>
                      <a:pt x="142335" y="28143"/>
                    </a:cubicBezTo>
                    <a:cubicBezTo>
                      <a:pt x="142302" y="28143"/>
                      <a:pt x="142261" y="28153"/>
                      <a:pt x="142212" y="28177"/>
                    </a:cubicBezTo>
                    <a:cubicBezTo>
                      <a:pt x="142188" y="28201"/>
                      <a:pt x="142164" y="28212"/>
                      <a:pt x="142142" y="28212"/>
                    </a:cubicBezTo>
                    <a:cubicBezTo>
                      <a:pt x="142088" y="28212"/>
                      <a:pt x="142047" y="28153"/>
                      <a:pt x="142047" y="28094"/>
                    </a:cubicBezTo>
                    <a:cubicBezTo>
                      <a:pt x="142047" y="28011"/>
                      <a:pt x="141964" y="27846"/>
                      <a:pt x="141798" y="27680"/>
                    </a:cubicBezTo>
                    <a:cubicBezTo>
                      <a:pt x="141466" y="27514"/>
                      <a:pt x="141466" y="27183"/>
                      <a:pt x="141798" y="27017"/>
                    </a:cubicBezTo>
                    <a:cubicBezTo>
                      <a:pt x="141832" y="26983"/>
                      <a:pt x="141881" y="26963"/>
                      <a:pt x="141926" y="26963"/>
                    </a:cubicBezTo>
                    <a:cubicBezTo>
                      <a:pt x="141990" y="26963"/>
                      <a:pt x="142047" y="27003"/>
                      <a:pt x="142047" y="27100"/>
                    </a:cubicBezTo>
                    <a:cubicBezTo>
                      <a:pt x="142047" y="27266"/>
                      <a:pt x="142295" y="27266"/>
                      <a:pt x="142544" y="27266"/>
                    </a:cubicBezTo>
                    <a:cubicBezTo>
                      <a:pt x="142792" y="27183"/>
                      <a:pt x="142875" y="27100"/>
                      <a:pt x="142710" y="26934"/>
                    </a:cubicBezTo>
                    <a:cubicBezTo>
                      <a:pt x="142494" y="26772"/>
                      <a:pt x="142946" y="26645"/>
                      <a:pt x="143379" y="26645"/>
                    </a:cubicBezTo>
                    <a:cubicBezTo>
                      <a:pt x="143611" y="26645"/>
                      <a:pt x="143837" y="26682"/>
                      <a:pt x="143953" y="26768"/>
                    </a:cubicBezTo>
                    <a:cubicBezTo>
                      <a:pt x="144021" y="26803"/>
                      <a:pt x="144133" y="26823"/>
                      <a:pt x="144269" y="26823"/>
                    </a:cubicBezTo>
                    <a:cubicBezTo>
                      <a:pt x="144462" y="26823"/>
                      <a:pt x="144704" y="26783"/>
                      <a:pt x="144947" y="26685"/>
                    </a:cubicBezTo>
                    <a:cubicBezTo>
                      <a:pt x="145444" y="26603"/>
                      <a:pt x="145610" y="26437"/>
                      <a:pt x="145527" y="26188"/>
                    </a:cubicBezTo>
                    <a:cubicBezTo>
                      <a:pt x="145476" y="26086"/>
                      <a:pt x="145393" y="26015"/>
                      <a:pt x="145318" y="26015"/>
                    </a:cubicBezTo>
                    <a:cubicBezTo>
                      <a:pt x="145271" y="26015"/>
                      <a:pt x="145227" y="26042"/>
                      <a:pt x="145196" y="26105"/>
                    </a:cubicBezTo>
                    <a:cubicBezTo>
                      <a:pt x="145113" y="26188"/>
                      <a:pt x="145030" y="26230"/>
                      <a:pt x="144947" y="26230"/>
                    </a:cubicBezTo>
                    <a:cubicBezTo>
                      <a:pt x="144864" y="26230"/>
                      <a:pt x="144781" y="26188"/>
                      <a:pt x="144699" y="26105"/>
                    </a:cubicBezTo>
                    <a:cubicBezTo>
                      <a:pt x="144533" y="25940"/>
                      <a:pt x="144118" y="25857"/>
                      <a:pt x="143735" y="25857"/>
                    </a:cubicBezTo>
                    <a:cubicBezTo>
                      <a:pt x="143352" y="25857"/>
                      <a:pt x="143000" y="25940"/>
                      <a:pt x="142958" y="26105"/>
                    </a:cubicBezTo>
                    <a:cubicBezTo>
                      <a:pt x="142872" y="26365"/>
                      <a:pt x="142740" y="26489"/>
                      <a:pt x="142610" y="26489"/>
                    </a:cubicBezTo>
                    <a:cubicBezTo>
                      <a:pt x="142491" y="26489"/>
                      <a:pt x="142374" y="26386"/>
                      <a:pt x="142295" y="26188"/>
                    </a:cubicBezTo>
                    <a:cubicBezTo>
                      <a:pt x="142129" y="25857"/>
                      <a:pt x="142212" y="25691"/>
                      <a:pt x="142378" y="25608"/>
                    </a:cubicBezTo>
                    <a:cubicBezTo>
                      <a:pt x="142544" y="25525"/>
                      <a:pt x="142710" y="25359"/>
                      <a:pt x="142627" y="25194"/>
                    </a:cubicBezTo>
                    <a:cubicBezTo>
                      <a:pt x="142627" y="25036"/>
                      <a:pt x="142660" y="24978"/>
                      <a:pt x="142748" y="24978"/>
                    </a:cubicBezTo>
                    <a:cubicBezTo>
                      <a:pt x="142798" y="24978"/>
                      <a:pt x="142867" y="24998"/>
                      <a:pt x="142958" y="25028"/>
                    </a:cubicBezTo>
                    <a:cubicBezTo>
                      <a:pt x="143061" y="25062"/>
                      <a:pt x="143150" y="25082"/>
                      <a:pt x="143219" y="25082"/>
                    </a:cubicBezTo>
                    <a:cubicBezTo>
                      <a:pt x="143316" y="25082"/>
                      <a:pt x="143373" y="25042"/>
                      <a:pt x="143373" y="24945"/>
                    </a:cubicBezTo>
                    <a:cubicBezTo>
                      <a:pt x="143418" y="24808"/>
                      <a:pt x="143489" y="24747"/>
                      <a:pt x="143585" y="24747"/>
                    </a:cubicBezTo>
                    <a:cubicBezTo>
                      <a:pt x="143663" y="24747"/>
                      <a:pt x="143758" y="24788"/>
                      <a:pt x="143870" y="24862"/>
                    </a:cubicBezTo>
                    <a:cubicBezTo>
                      <a:pt x="144062" y="24978"/>
                      <a:pt x="144183" y="25039"/>
                      <a:pt x="144257" y="25039"/>
                    </a:cubicBezTo>
                    <a:cubicBezTo>
                      <a:pt x="144343" y="25039"/>
                      <a:pt x="144367" y="24957"/>
                      <a:pt x="144367" y="24779"/>
                    </a:cubicBezTo>
                    <a:cubicBezTo>
                      <a:pt x="144367" y="24531"/>
                      <a:pt x="144533" y="24365"/>
                      <a:pt x="144699" y="24282"/>
                    </a:cubicBezTo>
                    <a:cubicBezTo>
                      <a:pt x="144781" y="24227"/>
                      <a:pt x="144837" y="24199"/>
                      <a:pt x="144877" y="24199"/>
                    </a:cubicBezTo>
                    <a:cubicBezTo>
                      <a:pt x="144956" y="24199"/>
                      <a:pt x="144975" y="24310"/>
                      <a:pt x="145030" y="24531"/>
                    </a:cubicBezTo>
                    <a:cubicBezTo>
                      <a:pt x="144947" y="24862"/>
                      <a:pt x="145113" y="25028"/>
                      <a:pt x="145279" y="25028"/>
                    </a:cubicBezTo>
                    <a:cubicBezTo>
                      <a:pt x="145301" y="25050"/>
                      <a:pt x="145317" y="25061"/>
                      <a:pt x="145329" y="25061"/>
                    </a:cubicBezTo>
                    <a:cubicBezTo>
                      <a:pt x="145362" y="25061"/>
                      <a:pt x="145362" y="24984"/>
                      <a:pt x="145362" y="24862"/>
                    </a:cubicBezTo>
                    <a:cubicBezTo>
                      <a:pt x="145303" y="24804"/>
                      <a:pt x="145286" y="24745"/>
                      <a:pt x="145339" y="24745"/>
                    </a:cubicBezTo>
                    <a:cubicBezTo>
                      <a:pt x="145362" y="24745"/>
                      <a:pt x="145396" y="24755"/>
                      <a:pt x="145444" y="24779"/>
                    </a:cubicBezTo>
                    <a:cubicBezTo>
                      <a:pt x="145465" y="24790"/>
                      <a:pt x="145485" y="24795"/>
                      <a:pt x="145503" y="24795"/>
                    </a:cubicBezTo>
                    <a:cubicBezTo>
                      <a:pt x="145627" y="24795"/>
                      <a:pt x="145672" y="24550"/>
                      <a:pt x="145527" y="24116"/>
                    </a:cubicBezTo>
                    <a:cubicBezTo>
                      <a:pt x="145527" y="24023"/>
                      <a:pt x="145527" y="23977"/>
                      <a:pt x="145540" y="23977"/>
                    </a:cubicBezTo>
                    <a:cubicBezTo>
                      <a:pt x="145562" y="23977"/>
                      <a:pt x="145620" y="24106"/>
                      <a:pt x="145776" y="24365"/>
                    </a:cubicBezTo>
                    <a:cubicBezTo>
                      <a:pt x="145921" y="24606"/>
                      <a:pt x="145981" y="24735"/>
                      <a:pt x="146006" y="24735"/>
                    </a:cubicBezTo>
                    <a:cubicBezTo>
                      <a:pt x="146025" y="24735"/>
                      <a:pt x="146025" y="24669"/>
                      <a:pt x="146025" y="24531"/>
                    </a:cubicBezTo>
                    <a:cubicBezTo>
                      <a:pt x="146025" y="24324"/>
                      <a:pt x="146066" y="24220"/>
                      <a:pt x="146118" y="24220"/>
                    </a:cubicBezTo>
                    <a:cubicBezTo>
                      <a:pt x="146170" y="24220"/>
                      <a:pt x="146232" y="24324"/>
                      <a:pt x="146273" y="24531"/>
                    </a:cubicBezTo>
                    <a:cubicBezTo>
                      <a:pt x="146273" y="24696"/>
                      <a:pt x="146439" y="24945"/>
                      <a:pt x="146605" y="25111"/>
                    </a:cubicBezTo>
                    <a:cubicBezTo>
                      <a:pt x="146749" y="25352"/>
                      <a:pt x="146838" y="25481"/>
                      <a:pt x="146854" y="25481"/>
                    </a:cubicBezTo>
                    <a:cubicBezTo>
                      <a:pt x="146865" y="25481"/>
                      <a:pt x="146840" y="25415"/>
                      <a:pt x="146770" y="25277"/>
                    </a:cubicBezTo>
                    <a:cubicBezTo>
                      <a:pt x="146770" y="25194"/>
                      <a:pt x="146687" y="24945"/>
                      <a:pt x="146770" y="24862"/>
                    </a:cubicBezTo>
                    <a:lnTo>
                      <a:pt x="146770" y="24862"/>
                    </a:lnTo>
                    <a:cubicBezTo>
                      <a:pt x="146775" y="24867"/>
                      <a:pt x="146780" y="24870"/>
                      <a:pt x="146785" y="24870"/>
                    </a:cubicBezTo>
                    <a:cubicBezTo>
                      <a:pt x="146802" y="24870"/>
                      <a:pt x="146822" y="24843"/>
                      <a:pt x="146853" y="24779"/>
                    </a:cubicBezTo>
                    <a:lnTo>
                      <a:pt x="146936" y="24779"/>
                    </a:lnTo>
                    <a:cubicBezTo>
                      <a:pt x="146936" y="24945"/>
                      <a:pt x="147019" y="25359"/>
                      <a:pt x="147102" y="25525"/>
                    </a:cubicBezTo>
                    <a:cubicBezTo>
                      <a:pt x="147102" y="25470"/>
                      <a:pt x="147102" y="25387"/>
                      <a:pt x="147102" y="25277"/>
                    </a:cubicBezTo>
                    <a:cubicBezTo>
                      <a:pt x="147102" y="25111"/>
                      <a:pt x="147102" y="24945"/>
                      <a:pt x="147019" y="24779"/>
                    </a:cubicBezTo>
                    <a:lnTo>
                      <a:pt x="147019" y="24779"/>
                    </a:lnTo>
                    <a:cubicBezTo>
                      <a:pt x="147019" y="24779"/>
                      <a:pt x="147102" y="24779"/>
                      <a:pt x="147102" y="24862"/>
                    </a:cubicBezTo>
                    <a:cubicBezTo>
                      <a:pt x="147167" y="24960"/>
                      <a:pt x="147220" y="25007"/>
                      <a:pt x="147259" y="25007"/>
                    </a:cubicBezTo>
                    <a:cubicBezTo>
                      <a:pt x="147320" y="25007"/>
                      <a:pt x="147350" y="24897"/>
                      <a:pt x="147350" y="24696"/>
                    </a:cubicBezTo>
                    <a:lnTo>
                      <a:pt x="147433" y="24696"/>
                    </a:lnTo>
                    <a:cubicBezTo>
                      <a:pt x="147502" y="24662"/>
                      <a:pt x="147556" y="24642"/>
                      <a:pt x="147603" y="24642"/>
                    </a:cubicBezTo>
                    <a:cubicBezTo>
                      <a:pt x="147668" y="24642"/>
                      <a:pt x="147716" y="24682"/>
                      <a:pt x="147765" y="24779"/>
                    </a:cubicBezTo>
                    <a:cubicBezTo>
                      <a:pt x="147806" y="24862"/>
                      <a:pt x="147827" y="24904"/>
                      <a:pt x="147837" y="24904"/>
                    </a:cubicBezTo>
                    <a:cubicBezTo>
                      <a:pt x="147848" y="24904"/>
                      <a:pt x="147848" y="24862"/>
                      <a:pt x="147848" y="24779"/>
                    </a:cubicBezTo>
                    <a:cubicBezTo>
                      <a:pt x="147848" y="24779"/>
                      <a:pt x="147848" y="24696"/>
                      <a:pt x="147848" y="24696"/>
                    </a:cubicBezTo>
                    <a:cubicBezTo>
                      <a:pt x="148013" y="24696"/>
                      <a:pt x="148013" y="24696"/>
                      <a:pt x="148013" y="24448"/>
                    </a:cubicBezTo>
                    <a:cubicBezTo>
                      <a:pt x="148179" y="24448"/>
                      <a:pt x="148262" y="24365"/>
                      <a:pt x="148428" y="24365"/>
                    </a:cubicBezTo>
                    <a:cubicBezTo>
                      <a:pt x="148925" y="24199"/>
                      <a:pt x="149257" y="23951"/>
                      <a:pt x="149174" y="23868"/>
                    </a:cubicBezTo>
                    <a:cubicBezTo>
                      <a:pt x="149139" y="23833"/>
                      <a:pt x="149162" y="23813"/>
                      <a:pt x="149235" y="23813"/>
                    </a:cubicBezTo>
                    <a:cubicBezTo>
                      <a:pt x="149339" y="23813"/>
                      <a:pt x="149545" y="23854"/>
                      <a:pt x="149837" y="23951"/>
                    </a:cubicBezTo>
                    <a:cubicBezTo>
                      <a:pt x="150146" y="24019"/>
                      <a:pt x="150355" y="24060"/>
                      <a:pt x="150489" y="24060"/>
                    </a:cubicBezTo>
                    <a:cubicBezTo>
                      <a:pt x="150677" y="24060"/>
                      <a:pt x="150714" y="23979"/>
                      <a:pt x="150665" y="23785"/>
                    </a:cubicBezTo>
                    <a:cubicBezTo>
                      <a:pt x="150665" y="23702"/>
                      <a:pt x="150748" y="23536"/>
                      <a:pt x="150914" y="23453"/>
                    </a:cubicBezTo>
                    <a:cubicBezTo>
                      <a:pt x="150989" y="23528"/>
                      <a:pt x="151113" y="23569"/>
                      <a:pt x="151228" y="23569"/>
                    </a:cubicBezTo>
                    <a:cubicBezTo>
                      <a:pt x="151369" y="23569"/>
                      <a:pt x="151494" y="23507"/>
                      <a:pt x="151494" y="23371"/>
                    </a:cubicBezTo>
                    <a:lnTo>
                      <a:pt x="151577" y="23371"/>
                    </a:lnTo>
                    <a:cubicBezTo>
                      <a:pt x="152074" y="23205"/>
                      <a:pt x="152820" y="23122"/>
                      <a:pt x="153069" y="22956"/>
                    </a:cubicBezTo>
                    <a:cubicBezTo>
                      <a:pt x="153152" y="22935"/>
                      <a:pt x="153224" y="22925"/>
                      <a:pt x="153285" y="22925"/>
                    </a:cubicBezTo>
                    <a:close/>
                    <a:moveTo>
                      <a:pt x="125057" y="35069"/>
                    </a:moveTo>
                    <a:cubicBezTo>
                      <a:pt x="125190" y="35069"/>
                      <a:pt x="125292" y="35333"/>
                      <a:pt x="125472" y="35802"/>
                    </a:cubicBezTo>
                    <a:cubicBezTo>
                      <a:pt x="125555" y="35967"/>
                      <a:pt x="125637" y="36050"/>
                      <a:pt x="125637" y="36133"/>
                    </a:cubicBezTo>
                    <a:lnTo>
                      <a:pt x="125555" y="36133"/>
                    </a:lnTo>
                    <a:cubicBezTo>
                      <a:pt x="125452" y="36107"/>
                      <a:pt x="125381" y="36090"/>
                      <a:pt x="125337" y="36090"/>
                    </a:cubicBezTo>
                    <a:cubicBezTo>
                      <a:pt x="125239" y="36090"/>
                      <a:pt x="125274" y="36178"/>
                      <a:pt x="125389" y="36465"/>
                    </a:cubicBezTo>
                    <a:cubicBezTo>
                      <a:pt x="125389" y="36465"/>
                      <a:pt x="125472" y="36547"/>
                      <a:pt x="125472" y="36630"/>
                    </a:cubicBezTo>
                    <a:lnTo>
                      <a:pt x="125389" y="36630"/>
                    </a:lnTo>
                    <a:cubicBezTo>
                      <a:pt x="125389" y="36630"/>
                      <a:pt x="125306" y="36630"/>
                      <a:pt x="125223" y="36547"/>
                    </a:cubicBezTo>
                    <a:cubicBezTo>
                      <a:pt x="125120" y="36479"/>
                      <a:pt x="125046" y="36439"/>
                      <a:pt x="124999" y="36439"/>
                    </a:cubicBezTo>
                    <a:cubicBezTo>
                      <a:pt x="124934" y="36439"/>
                      <a:pt x="124926" y="36519"/>
                      <a:pt x="124974" y="36713"/>
                    </a:cubicBezTo>
                    <a:cubicBezTo>
                      <a:pt x="125057" y="36796"/>
                      <a:pt x="124974" y="36796"/>
                      <a:pt x="124974" y="36879"/>
                    </a:cubicBezTo>
                    <a:cubicBezTo>
                      <a:pt x="124974" y="36879"/>
                      <a:pt x="124892" y="36962"/>
                      <a:pt x="124809" y="36962"/>
                    </a:cubicBezTo>
                    <a:cubicBezTo>
                      <a:pt x="124726" y="36962"/>
                      <a:pt x="124643" y="36879"/>
                      <a:pt x="124643" y="36713"/>
                    </a:cubicBezTo>
                    <a:cubicBezTo>
                      <a:pt x="124609" y="36645"/>
                      <a:pt x="124574" y="36604"/>
                      <a:pt x="124540" y="36604"/>
                    </a:cubicBezTo>
                    <a:cubicBezTo>
                      <a:pt x="124491" y="36604"/>
                      <a:pt x="124443" y="36685"/>
                      <a:pt x="124394" y="36879"/>
                    </a:cubicBezTo>
                    <a:cubicBezTo>
                      <a:pt x="124311" y="36962"/>
                      <a:pt x="124229" y="37045"/>
                      <a:pt x="124229" y="37128"/>
                    </a:cubicBezTo>
                    <a:lnTo>
                      <a:pt x="124063" y="37128"/>
                    </a:lnTo>
                    <a:cubicBezTo>
                      <a:pt x="123980" y="37045"/>
                      <a:pt x="123980" y="36796"/>
                      <a:pt x="124146" y="36547"/>
                    </a:cubicBezTo>
                    <a:cubicBezTo>
                      <a:pt x="124661" y="35517"/>
                      <a:pt x="124885" y="35069"/>
                      <a:pt x="125057" y="35069"/>
                    </a:cubicBezTo>
                    <a:close/>
                    <a:moveTo>
                      <a:pt x="143780" y="36507"/>
                    </a:moveTo>
                    <a:cubicBezTo>
                      <a:pt x="143855" y="36507"/>
                      <a:pt x="143924" y="36544"/>
                      <a:pt x="143953" y="36630"/>
                    </a:cubicBezTo>
                    <a:cubicBezTo>
                      <a:pt x="144036" y="36713"/>
                      <a:pt x="143953" y="36879"/>
                      <a:pt x="143953" y="37045"/>
                    </a:cubicBezTo>
                    <a:cubicBezTo>
                      <a:pt x="143897" y="37100"/>
                      <a:pt x="143842" y="37128"/>
                      <a:pt x="143790" y="37128"/>
                    </a:cubicBezTo>
                    <a:cubicBezTo>
                      <a:pt x="143686" y="37128"/>
                      <a:pt x="143594" y="37017"/>
                      <a:pt x="143538" y="36796"/>
                    </a:cubicBezTo>
                    <a:cubicBezTo>
                      <a:pt x="143484" y="36634"/>
                      <a:pt x="143641" y="36507"/>
                      <a:pt x="143780" y="36507"/>
                    </a:cubicBezTo>
                    <a:close/>
                    <a:moveTo>
                      <a:pt x="127063" y="36598"/>
                    </a:moveTo>
                    <a:cubicBezTo>
                      <a:pt x="127123" y="36598"/>
                      <a:pt x="127107" y="36675"/>
                      <a:pt x="127046" y="36796"/>
                    </a:cubicBezTo>
                    <a:cubicBezTo>
                      <a:pt x="126936" y="37017"/>
                      <a:pt x="126715" y="37164"/>
                      <a:pt x="126580" y="37164"/>
                    </a:cubicBezTo>
                    <a:cubicBezTo>
                      <a:pt x="126512" y="37164"/>
                      <a:pt x="126466" y="37128"/>
                      <a:pt x="126466" y="37045"/>
                    </a:cubicBezTo>
                    <a:cubicBezTo>
                      <a:pt x="126383" y="36796"/>
                      <a:pt x="126632" y="36630"/>
                      <a:pt x="126963" y="36630"/>
                    </a:cubicBezTo>
                    <a:cubicBezTo>
                      <a:pt x="127008" y="36608"/>
                      <a:pt x="127040" y="36598"/>
                      <a:pt x="127063" y="36598"/>
                    </a:cubicBezTo>
                    <a:close/>
                    <a:moveTo>
                      <a:pt x="122577" y="36846"/>
                    </a:moveTo>
                    <a:cubicBezTo>
                      <a:pt x="122596" y="36846"/>
                      <a:pt x="122617" y="36887"/>
                      <a:pt x="122654" y="36962"/>
                    </a:cubicBezTo>
                    <a:cubicBezTo>
                      <a:pt x="122654" y="37045"/>
                      <a:pt x="122654" y="37045"/>
                      <a:pt x="122654" y="37045"/>
                    </a:cubicBezTo>
                    <a:cubicBezTo>
                      <a:pt x="122571" y="37128"/>
                      <a:pt x="122405" y="37210"/>
                      <a:pt x="122322" y="37210"/>
                    </a:cubicBezTo>
                    <a:cubicBezTo>
                      <a:pt x="122322" y="37128"/>
                      <a:pt x="122405" y="37128"/>
                      <a:pt x="122488" y="37045"/>
                    </a:cubicBezTo>
                    <a:cubicBezTo>
                      <a:pt x="122534" y="36908"/>
                      <a:pt x="122554" y="36846"/>
                      <a:pt x="122577" y="36846"/>
                    </a:cubicBezTo>
                    <a:close/>
                    <a:moveTo>
                      <a:pt x="140140" y="36879"/>
                    </a:moveTo>
                    <a:cubicBezTo>
                      <a:pt x="140223" y="36879"/>
                      <a:pt x="140306" y="36962"/>
                      <a:pt x="140306" y="37128"/>
                    </a:cubicBezTo>
                    <a:cubicBezTo>
                      <a:pt x="140389" y="37210"/>
                      <a:pt x="140306" y="37376"/>
                      <a:pt x="140306" y="37376"/>
                    </a:cubicBezTo>
                    <a:cubicBezTo>
                      <a:pt x="140223" y="37376"/>
                      <a:pt x="140140" y="37293"/>
                      <a:pt x="140058" y="37128"/>
                    </a:cubicBezTo>
                    <a:cubicBezTo>
                      <a:pt x="139975" y="37045"/>
                      <a:pt x="139975" y="36879"/>
                      <a:pt x="140140" y="36879"/>
                    </a:cubicBezTo>
                    <a:close/>
                    <a:moveTo>
                      <a:pt x="136994" y="36884"/>
                    </a:moveTo>
                    <a:cubicBezTo>
                      <a:pt x="137137" y="36884"/>
                      <a:pt x="137296" y="36990"/>
                      <a:pt x="137406" y="37210"/>
                    </a:cubicBezTo>
                    <a:cubicBezTo>
                      <a:pt x="137406" y="37293"/>
                      <a:pt x="137406" y="37376"/>
                      <a:pt x="137406" y="37376"/>
                    </a:cubicBezTo>
                    <a:cubicBezTo>
                      <a:pt x="137116" y="37459"/>
                      <a:pt x="136929" y="37501"/>
                      <a:pt x="136815" y="37501"/>
                    </a:cubicBezTo>
                    <a:cubicBezTo>
                      <a:pt x="136701" y="37501"/>
                      <a:pt x="136660" y="37459"/>
                      <a:pt x="136660" y="37376"/>
                    </a:cubicBezTo>
                    <a:cubicBezTo>
                      <a:pt x="136660" y="37053"/>
                      <a:pt x="136814" y="36884"/>
                      <a:pt x="136994" y="36884"/>
                    </a:cubicBezTo>
                    <a:close/>
                    <a:moveTo>
                      <a:pt x="125886" y="37459"/>
                    </a:moveTo>
                    <a:lnTo>
                      <a:pt x="125886" y="37459"/>
                    </a:lnTo>
                    <a:cubicBezTo>
                      <a:pt x="125928" y="37501"/>
                      <a:pt x="125969" y="37521"/>
                      <a:pt x="126000" y="37521"/>
                    </a:cubicBezTo>
                    <a:cubicBezTo>
                      <a:pt x="126013" y="37521"/>
                      <a:pt x="126025" y="37517"/>
                      <a:pt x="126034" y="37510"/>
                    </a:cubicBezTo>
                    <a:lnTo>
                      <a:pt x="126034" y="37510"/>
                    </a:lnTo>
                    <a:cubicBezTo>
                      <a:pt x="125998" y="37600"/>
                      <a:pt x="125964" y="37646"/>
                      <a:pt x="125938" y="37646"/>
                    </a:cubicBezTo>
                    <a:cubicBezTo>
                      <a:pt x="125907" y="37646"/>
                      <a:pt x="125886" y="37583"/>
                      <a:pt x="125886" y="37459"/>
                    </a:cubicBezTo>
                    <a:close/>
                    <a:moveTo>
                      <a:pt x="123151" y="37459"/>
                    </a:moveTo>
                    <a:cubicBezTo>
                      <a:pt x="123234" y="37459"/>
                      <a:pt x="123317" y="37542"/>
                      <a:pt x="123317" y="37625"/>
                    </a:cubicBezTo>
                    <a:cubicBezTo>
                      <a:pt x="123276" y="37666"/>
                      <a:pt x="123234" y="37687"/>
                      <a:pt x="123193" y="37687"/>
                    </a:cubicBezTo>
                    <a:cubicBezTo>
                      <a:pt x="123151" y="37687"/>
                      <a:pt x="123110" y="37666"/>
                      <a:pt x="123068" y="37625"/>
                    </a:cubicBezTo>
                    <a:cubicBezTo>
                      <a:pt x="122985" y="37542"/>
                      <a:pt x="122985" y="37542"/>
                      <a:pt x="123151" y="37459"/>
                    </a:cubicBezTo>
                    <a:close/>
                    <a:moveTo>
                      <a:pt x="132116" y="37137"/>
                    </a:moveTo>
                    <a:cubicBezTo>
                      <a:pt x="132313" y="37137"/>
                      <a:pt x="132525" y="37220"/>
                      <a:pt x="132682" y="37376"/>
                    </a:cubicBezTo>
                    <a:cubicBezTo>
                      <a:pt x="132930" y="37708"/>
                      <a:pt x="132930" y="37708"/>
                      <a:pt x="132682" y="37873"/>
                    </a:cubicBezTo>
                    <a:cubicBezTo>
                      <a:pt x="132599" y="37915"/>
                      <a:pt x="132495" y="37936"/>
                      <a:pt x="132381" y="37936"/>
                    </a:cubicBezTo>
                    <a:cubicBezTo>
                      <a:pt x="132267" y="37936"/>
                      <a:pt x="132143" y="37915"/>
                      <a:pt x="132019" y="37873"/>
                    </a:cubicBezTo>
                    <a:cubicBezTo>
                      <a:pt x="131604" y="37791"/>
                      <a:pt x="131522" y="37708"/>
                      <a:pt x="131604" y="37459"/>
                    </a:cubicBezTo>
                    <a:cubicBezTo>
                      <a:pt x="131692" y="37240"/>
                      <a:pt x="131895" y="37137"/>
                      <a:pt x="132116" y="37137"/>
                    </a:cubicBezTo>
                    <a:close/>
                    <a:moveTo>
                      <a:pt x="122074" y="37459"/>
                    </a:moveTo>
                    <a:cubicBezTo>
                      <a:pt x="122240" y="37542"/>
                      <a:pt x="122240" y="37708"/>
                      <a:pt x="122157" y="37956"/>
                    </a:cubicBezTo>
                    <a:cubicBezTo>
                      <a:pt x="121991" y="38039"/>
                      <a:pt x="121908" y="38039"/>
                      <a:pt x="121825" y="38039"/>
                    </a:cubicBezTo>
                    <a:cubicBezTo>
                      <a:pt x="121742" y="38122"/>
                      <a:pt x="121639" y="38164"/>
                      <a:pt x="121546" y="38164"/>
                    </a:cubicBezTo>
                    <a:cubicBezTo>
                      <a:pt x="121452" y="38164"/>
                      <a:pt x="121369" y="38122"/>
                      <a:pt x="121328" y="38039"/>
                    </a:cubicBezTo>
                    <a:cubicBezTo>
                      <a:pt x="121328" y="37956"/>
                      <a:pt x="121494" y="37708"/>
                      <a:pt x="121742" y="37625"/>
                    </a:cubicBezTo>
                    <a:cubicBezTo>
                      <a:pt x="121825" y="37542"/>
                      <a:pt x="121991" y="37459"/>
                      <a:pt x="122074" y="37459"/>
                    </a:cubicBezTo>
                    <a:close/>
                    <a:moveTo>
                      <a:pt x="135914" y="36112"/>
                    </a:moveTo>
                    <a:cubicBezTo>
                      <a:pt x="136080" y="36112"/>
                      <a:pt x="136204" y="36175"/>
                      <a:pt x="136245" y="36299"/>
                    </a:cubicBezTo>
                    <a:cubicBezTo>
                      <a:pt x="136245" y="36745"/>
                      <a:pt x="136112" y="37057"/>
                      <a:pt x="135905" y="37057"/>
                    </a:cubicBezTo>
                    <a:cubicBezTo>
                      <a:pt x="135881" y="37057"/>
                      <a:pt x="135857" y="37053"/>
                      <a:pt x="135831" y="37045"/>
                    </a:cubicBezTo>
                    <a:cubicBezTo>
                      <a:pt x="135787" y="37023"/>
                      <a:pt x="135736" y="37012"/>
                      <a:pt x="135683" y="37012"/>
                    </a:cubicBezTo>
                    <a:cubicBezTo>
                      <a:pt x="135538" y="37012"/>
                      <a:pt x="135372" y="37089"/>
                      <a:pt x="135251" y="37210"/>
                    </a:cubicBezTo>
                    <a:lnTo>
                      <a:pt x="135002" y="37459"/>
                    </a:lnTo>
                    <a:lnTo>
                      <a:pt x="135582" y="37791"/>
                    </a:lnTo>
                    <a:cubicBezTo>
                      <a:pt x="136245" y="38205"/>
                      <a:pt x="136411" y="38371"/>
                      <a:pt x="135997" y="38454"/>
                    </a:cubicBezTo>
                    <a:cubicBezTo>
                      <a:pt x="135748" y="38454"/>
                      <a:pt x="135499" y="38371"/>
                      <a:pt x="135417" y="38205"/>
                    </a:cubicBezTo>
                    <a:cubicBezTo>
                      <a:pt x="135342" y="38130"/>
                      <a:pt x="135284" y="38089"/>
                      <a:pt x="135228" y="38089"/>
                    </a:cubicBezTo>
                    <a:cubicBezTo>
                      <a:pt x="135160" y="38089"/>
                      <a:pt x="135093" y="38151"/>
                      <a:pt x="135002" y="38288"/>
                    </a:cubicBezTo>
                    <a:cubicBezTo>
                      <a:pt x="134961" y="38412"/>
                      <a:pt x="134899" y="38474"/>
                      <a:pt x="134826" y="38474"/>
                    </a:cubicBezTo>
                    <a:cubicBezTo>
                      <a:pt x="134754" y="38474"/>
                      <a:pt x="134671" y="38412"/>
                      <a:pt x="134588" y="38288"/>
                    </a:cubicBezTo>
                    <a:cubicBezTo>
                      <a:pt x="134256" y="37956"/>
                      <a:pt x="134256" y="37708"/>
                      <a:pt x="134671" y="37625"/>
                    </a:cubicBezTo>
                    <a:cubicBezTo>
                      <a:pt x="134754" y="37625"/>
                      <a:pt x="134837" y="37542"/>
                      <a:pt x="134754" y="37459"/>
                    </a:cubicBezTo>
                    <a:cubicBezTo>
                      <a:pt x="134671" y="37293"/>
                      <a:pt x="134588" y="37293"/>
                      <a:pt x="134091" y="37293"/>
                    </a:cubicBezTo>
                    <a:cubicBezTo>
                      <a:pt x="133593" y="37210"/>
                      <a:pt x="133759" y="36879"/>
                      <a:pt x="134339" y="36713"/>
                    </a:cubicBezTo>
                    <a:cubicBezTo>
                      <a:pt x="134671" y="36630"/>
                      <a:pt x="135085" y="36382"/>
                      <a:pt x="135334" y="36299"/>
                    </a:cubicBezTo>
                    <a:cubicBezTo>
                      <a:pt x="135541" y="36175"/>
                      <a:pt x="135748" y="36112"/>
                      <a:pt x="135914" y="36112"/>
                    </a:cubicBezTo>
                    <a:close/>
                    <a:moveTo>
                      <a:pt x="133593" y="38205"/>
                    </a:moveTo>
                    <a:cubicBezTo>
                      <a:pt x="133676" y="38205"/>
                      <a:pt x="133676" y="38288"/>
                      <a:pt x="133759" y="38371"/>
                    </a:cubicBezTo>
                    <a:cubicBezTo>
                      <a:pt x="133842" y="38536"/>
                      <a:pt x="133759" y="38619"/>
                      <a:pt x="133676" y="38619"/>
                    </a:cubicBezTo>
                    <a:cubicBezTo>
                      <a:pt x="133593" y="38619"/>
                      <a:pt x="133511" y="38536"/>
                      <a:pt x="133511" y="38371"/>
                    </a:cubicBezTo>
                    <a:cubicBezTo>
                      <a:pt x="133593" y="38288"/>
                      <a:pt x="133593" y="38205"/>
                      <a:pt x="133593" y="38205"/>
                    </a:cubicBezTo>
                    <a:close/>
                    <a:moveTo>
                      <a:pt x="146742" y="38193"/>
                    </a:moveTo>
                    <a:cubicBezTo>
                      <a:pt x="146800" y="38193"/>
                      <a:pt x="146859" y="38255"/>
                      <a:pt x="146936" y="38371"/>
                    </a:cubicBezTo>
                    <a:cubicBezTo>
                      <a:pt x="147019" y="38454"/>
                      <a:pt x="146936" y="38619"/>
                      <a:pt x="146687" y="38619"/>
                    </a:cubicBezTo>
                    <a:cubicBezTo>
                      <a:pt x="146621" y="38642"/>
                      <a:pt x="146572" y="38652"/>
                      <a:pt x="146538" y="38652"/>
                    </a:cubicBezTo>
                    <a:cubicBezTo>
                      <a:pt x="146445" y="38652"/>
                      <a:pt x="146461" y="38575"/>
                      <a:pt x="146522" y="38454"/>
                    </a:cubicBezTo>
                    <a:cubicBezTo>
                      <a:pt x="146611" y="38276"/>
                      <a:pt x="146676" y="38193"/>
                      <a:pt x="146742" y="38193"/>
                    </a:cubicBezTo>
                    <a:close/>
                    <a:moveTo>
                      <a:pt x="163314" y="38248"/>
                    </a:moveTo>
                    <a:cubicBezTo>
                      <a:pt x="163606" y="38248"/>
                      <a:pt x="163871" y="38374"/>
                      <a:pt x="163925" y="38536"/>
                    </a:cubicBezTo>
                    <a:cubicBezTo>
                      <a:pt x="164008" y="38702"/>
                      <a:pt x="163511" y="38868"/>
                      <a:pt x="162765" y="38868"/>
                    </a:cubicBezTo>
                    <a:cubicBezTo>
                      <a:pt x="162743" y="38875"/>
                      <a:pt x="162723" y="38879"/>
                      <a:pt x="162704" y="38879"/>
                    </a:cubicBezTo>
                    <a:cubicBezTo>
                      <a:pt x="162519" y="38879"/>
                      <a:pt x="162546" y="38522"/>
                      <a:pt x="162848" y="38371"/>
                    </a:cubicBezTo>
                    <a:cubicBezTo>
                      <a:pt x="162992" y="38284"/>
                      <a:pt x="163157" y="38248"/>
                      <a:pt x="163314" y="38248"/>
                    </a:cubicBezTo>
                    <a:close/>
                    <a:moveTo>
                      <a:pt x="145984" y="38359"/>
                    </a:moveTo>
                    <a:cubicBezTo>
                      <a:pt x="146078" y="38359"/>
                      <a:pt x="146152" y="38421"/>
                      <a:pt x="146190" y="38536"/>
                    </a:cubicBezTo>
                    <a:cubicBezTo>
                      <a:pt x="146190" y="38739"/>
                      <a:pt x="145971" y="38995"/>
                      <a:pt x="145756" y="38995"/>
                    </a:cubicBezTo>
                    <a:cubicBezTo>
                      <a:pt x="145706" y="38995"/>
                      <a:pt x="145657" y="38982"/>
                      <a:pt x="145610" y="38951"/>
                    </a:cubicBezTo>
                    <a:cubicBezTo>
                      <a:pt x="145444" y="38785"/>
                      <a:pt x="145444" y="38702"/>
                      <a:pt x="145610" y="38619"/>
                    </a:cubicBezTo>
                    <a:cubicBezTo>
                      <a:pt x="145743" y="38442"/>
                      <a:pt x="145877" y="38359"/>
                      <a:pt x="145984" y="38359"/>
                    </a:cubicBezTo>
                    <a:close/>
                    <a:moveTo>
                      <a:pt x="131905" y="38267"/>
                    </a:moveTo>
                    <a:cubicBezTo>
                      <a:pt x="132019" y="38267"/>
                      <a:pt x="132185" y="38412"/>
                      <a:pt x="132433" y="38702"/>
                    </a:cubicBezTo>
                    <a:lnTo>
                      <a:pt x="132848" y="39117"/>
                    </a:lnTo>
                    <a:lnTo>
                      <a:pt x="132185" y="39117"/>
                    </a:lnTo>
                    <a:cubicBezTo>
                      <a:pt x="132054" y="39135"/>
                      <a:pt x="131953" y="39145"/>
                      <a:pt x="131876" y="39145"/>
                    </a:cubicBezTo>
                    <a:cubicBezTo>
                      <a:pt x="131609" y="39145"/>
                      <a:pt x="131623" y="39023"/>
                      <a:pt x="131687" y="38702"/>
                    </a:cubicBezTo>
                    <a:cubicBezTo>
                      <a:pt x="131729" y="38412"/>
                      <a:pt x="131791" y="38267"/>
                      <a:pt x="131905" y="38267"/>
                    </a:cubicBezTo>
                    <a:close/>
                    <a:moveTo>
                      <a:pt x="124892" y="39282"/>
                    </a:moveTo>
                    <a:cubicBezTo>
                      <a:pt x="124974" y="39282"/>
                      <a:pt x="125057" y="39365"/>
                      <a:pt x="125140" y="39531"/>
                    </a:cubicBezTo>
                    <a:cubicBezTo>
                      <a:pt x="125189" y="39628"/>
                      <a:pt x="125180" y="39668"/>
                      <a:pt x="125132" y="39668"/>
                    </a:cubicBezTo>
                    <a:cubicBezTo>
                      <a:pt x="125098" y="39668"/>
                      <a:pt x="125043" y="39648"/>
                      <a:pt x="124974" y="39614"/>
                    </a:cubicBezTo>
                    <a:cubicBezTo>
                      <a:pt x="124809" y="39448"/>
                      <a:pt x="124726" y="39282"/>
                      <a:pt x="124892" y="39282"/>
                    </a:cubicBezTo>
                    <a:close/>
                    <a:moveTo>
                      <a:pt x="130667" y="39036"/>
                    </a:moveTo>
                    <a:cubicBezTo>
                      <a:pt x="130642" y="39086"/>
                      <a:pt x="130610" y="39210"/>
                      <a:pt x="130610" y="39365"/>
                    </a:cubicBezTo>
                    <a:cubicBezTo>
                      <a:pt x="130510" y="39566"/>
                      <a:pt x="130409" y="39675"/>
                      <a:pt x="130327" y="39675"/>
                    </a:cubicBezTo>
                    <a:cubicBezTo>
                      <a:pt x="130274" y="39675"/>
                      <a:pt x="130228" y="39629"/>
                      <a:pt x="130196" y="39531"/>
                    </a:cubicBezTo>
                    <a:cubicBezTo>
                      <a:pt x="130196" y="39365"/>
                      <a:pt x="130278" y="39199"/>
                      <a:pt x="130444" y="39199"/>
                    </a:cubicBezTo>
                    <a:cubicBezTo>
                      <a:pt x="130518" y="39125"/>
                      <a:pt x="130593" y="39051"/>
                      <a:pt x="130667" y="39036"/>
                    </a:cubicBezTo>
                    <a:close/>
                    <a:moveTo>
                      <a:pt x="120831" y="39448"/>
                    </a:moveTo>
                    <a:cubicBezTo>
                      <a:pt x="120914" y="39531"/>
                      <a:pt x="120914" y="39531"/>
                      <a:pt x="120997" y="39614"/>
                    </a:cubicBezTo>
                    <a:cubicBezTo>
                      <a:pt x="120997" y="39711"/>
                      <a:pt x="120940" y="39751"/>
                      <a:pt x="120843" y="39751"/>
                    </a:cubicBezTo>
                    <a:cubicBezTo>
                      <a:pt x="120774" y="39751"/>
                      <a:pt x="120685" y="39731"/>
                      <a:pt x="120582" y="39697"/>
                    </a:cubicBezTo>
                    <a:cubicBezTo>
                      <a:pt x="120665" y="39614"/>
                      <a:pt x="120748" y="39531"/>
                      <a:pt x="120831" y="39448"/>
                    </a:cubicBezTo>
                    <a:close/>
                    <a:moveTo>
                      <a:pt x="130941" y="39697"/>
                    </a:moveTo>
                    <a:cubicBezTo>
                      <a:pt x="131024" y="39697"/>
                      <a:pt x="131107" y="39697"/>
                      <a:pt x="131107" y="39780"/>
                    </a:cubicBezTo>
                    <a:cubicBezTo>
                      <a:pt x="131024" y="39862"/>
                      <a:pt x="130941" y="39862"/>
                      <a:pt x="130859" y="39862"/>
                    </a:cubicBezTo>
                    <a:cubicBezTo>
                      <a:pt x="130776" y="39780"/>
                      <a:pt x="130776" y="39697"/>
                      <a:pt x="130941" y="39697"/>
                    </a:cubicBezTo>
                    <a:close/>
                    <a:moveTo>
                      <a:pt x="151287" y="39498"/>
                    </a:moveTo>
                    <a:cubicBezTo>
                      <a:pt x="151354" y="39498"/>
                      <a:pt x="151474" y="39539"/>
                      <a:pt x="151660" y="39614"/>
                    </a:cubicBezTo>
                    <a:cubicBezTo>
                      <a:pt x="151991" y="39780"/>
                      <a:pt x="151909" y="39780"/>
                      <a:pt x="151660" y="39862"/>
                    </a:cubicBezTo>
                    <a:cubicBezTo>
                      <a:pt x="151494" y="39862"/>
                      <a:pt x="151328" y="39862"/>
                      <a:pt x="151246" y="39697"/>
                    </a:cubicBezTo>
                    <a:cubicBezTo>
                      <a:pt x="151200" y="39560"/>
                      <a:pt x="151205" y="39498"/>
                      <a:pt x="151287" y="39498"/>
                    </a:cubicBezTo>
                    <a:close/>
                    <a:moveTo>
                      <a:pt x="123234" y="39282"/>
                    </a:moveTo>
                    <a:cubicBezTo>
                      <a:pt x="123317" y="39282"/>
                      <a:pt x="123400" y="39448"/>
                      <a:pt x="123483" y="39697"/>
                    </a:cubicBezTo>
                    <a:cubicBezTo>
                      <a:pt x="123483" y="39876"/>
                      <a:pt x="123421" y="39962"/>
                      <a:pt x="123344" y="39962"/>
                    </a:cubicBezTo>
                    <a:cubicBezTo>
                      <a:pt x="123243" y="39962"/>
                      <a:pt x="123115" y="39813"/>
                      <a:pt x="123068" y="39531"/>
                    </a:cubicBezTo>
                    <a:cubicBezTo>
                      <a:pt x="123068" y="39448"/>
                      <a:pt x="123151" y="39282"/>
                      <a:pt x="123234" y="39282"/>
                    </a:cubicBezTo>
                    <a:close/>
                    <a:moveTo>
                      <a:pt x="131721" y="39629"/>
                    </a:moveTo>
                    <a:cubicBezTo>
                      <a:pt x="131795" y="39629"/>
                      <a:pt x="131853" y="39675"/>
                      <a:pt x="131853" y="39780"/>
                    </a:cubicBezTo>
                    <a:cubicBezTo>
                      <a:pt x="131922" y="40054"/>
                      <a:pt x="131820" y="40215"/>
                      <a:pt x="131688" y="40215"/>
                    </a:cubicBezTo>
                    <a:cubicBezTo>
                      <a:pt x="131661" y="40215"/>
                      <a:pt x="131633" y="40208"/>
                      <a:pt x="131604" y="40194"/>
                    </a:cubicBezTo>
                    <a:cubicBezTo>
                      <a:pt x="131522" y="40111"/>
                      <a:pt x="131439" y="39945"/>
                      <a:pt x="131439" y="39862"/>
                    </a:cubicBezTo>
                    <a:cubicBezTo>
                      <a:pt x="131487" y="39718"/>
                      <a:pt x="131619" y="39629"/>
                      <a:pt x="131721" y="39629"/>
                    </a:cubicBezTo>
                    <a:close/>
                    <a:moveTo>
                      <a:pt x="129895" y="39756"/>
                    </a:moveTo>
                    <a:cubicBezTo>
                      <a:pt x="129972" y="39756"/>
                      <a:pt x="130067" y="39883"/>
                      <a:pt x="130113" y="40111"/>
                    </a:cubicBezTo>
                    <a:cubicBezTo>
                      <a:pt x="130196" y="40277"/>
                      <a:pt x="130113" y="40360"/>
                      <a:pt x="129947" y="40360"/>
                    </a:cubicBezTo>
                    <a:cubicBezTo>
                      <a:pt x="129781" y="40360"/>
                      <a:pt x="129698" y="40277"/>
                      <a:pt x="129781" y="40028"/>
                    </a:cubicBezTo>
                    <a:cubicBezTo>
                      <a:pt x="129781" y="39842"/>
                      <a:pt x="129832" y="39756"/>
                      <a:pt x="129895" y="39756"/>
                    </a:cubicBezTo>
                    <a:close/>
                    <a:moveTo>
                      <a:pt x="128443" y="40242"/>
                    </a:moveTo>
                    <a:cubicBezTo>
                      <a:pt x="128497" y="40242"/>
                      <a:pt x="128538" y="40301"/>
                      <a:pt x="128538" y="40360"/>
                    </a:cubicBezTo>
                    <a:cubicBezTo>
                      <a:pt x="128497" y="40401"/>
                      <a:pt x="128455" y="40422"/>
                      <a:pt x="128414" y="40422"/>
                    </a:cubicBezTo>
                    <a:cubicBezTo>
                      <a:pt x="128372" y="40422"/>
                      <a:pt x="128331" y="40401"/>
                      <a:pt x="128289" y="40360"/>
                    </a:cubicBezTo>
                    <a:cubicBezTo>
                      <a:pt x="128207" y="40277"/>
                      <a:pt x="128207" y="40277"/>
                      <a:pt x="128372" y="40277"/>
                    </a:cubicBezTo>
                    <a:cubicBezTo>
                      <a:pt x="128397" y="40253"/>
                      <a:pt x="128421" y="40242"/>
                      <a:pt x="128443" y="40242"/>
                    </a:cubicBezTo>
                    <a:close/>
                    <a:moveTo>
                      <a:pt x="127596" y="37263"/>
                    </a:moveTo>
                    <a:cubicBezTo>
                      <a:pt x="127700" y="37263"/>
                      <a:pt x="127670" y="37372"/>
                      <a:pt x="127544" y="37625"/>
                    </a:cubicBezTo>
                    <a:cubicBezTo>
                      <a:pt x="127488" y="37846"/>
                      <a:pt x="127470" y="37919"/>
                      <a:pt x="127587" y="37919"/>
                    </a:cubicBezTo>
                    <a:cubicBezTo>
                      <a:pt x="127645" y="37919"/>
                      <a:pt x="127737" y="37901"/>
                      <a:pt x="127875" y="37873"/>
                    </a:cubicBezTo>
                    <a:cubicBezTo>
                      <a:pt x="128012" y="37839"/>
                      <a:pt x="128121" y="37819"/>
                      <a:pt x="128196" y="37819"/>
                    </a:cubicBezTo>
                    <a:cubicBezTo>
                      <a:pt x="128301" y="37819"/>
                      <a:pt x="128338" y="37859"/>
                      <a:pt x="128289" y="37956"/>
                    </a:cubicBezTo>
                    <a:cubicBezTo>
                      <a:pt x="128289" y="38078"/>
                      <a:pt x="128289" y="38155"/>
                      <a:pt x="128322" y="38155"/>
                    </a:cubicBezTo>
                    <a:cubicBezTo>
                      <a:pt x="128334" y="38155"/>
                      <a:pt x="128350" y="38144"/>
                      <a:pt x="128372" y="38122"/>
                    </a:cubicBezTo>
                    <a:cubicBezTo>
                      <a:pt x="128388" y="38092"/>
                      <a:pt x="128445" y="38078"/>
                      <a:pt x="128529" y="38078"/>
                    </a:cubicBezTo>
                    <a:cubicBezTo>
                      <a:pt x="128903" y="38078"/>
                      <a:pt x="129812" y="38349"/>
                      <a:pt x="129947" y="38619"/>
                    </a:cubicBezTo>
                    <a:cubicBezTo>
                      <a:pt x="130030" y="38702"/>
                      <a:pt x="130030" y="38785"/>
                      <a:pt x="129864" y="38785"/>
                    </a:cubicBezTo>
                    <a:cubicBezTo>
                      <a:pt x="129781" y="38785"/>
                      <a:pt x="129450" y="39034"/>
                      <a:pt x="129201" y="39282"/>
                    </a:cubicBezTo>
                    <a:cubicBezTo>
                      <a:pt x="128952" y="39489"/>
                      <a:pt x="128745" y="39593"/>
                      <a:pt x="128642" y="39593"/>
                    </a:cubicBezTo>
                    <a:cubicBezTo>
                      <a:pt x="128538" y="39593"/>
                      <a:pt x="128538" y="39489"/>
                      <a:pt x="128704" y="39282"/>
                    </a:cubicBezTo>
                    <a:cubicBezTo>
                      <a:pt x="128787" y="39199"/>
                      <a:pt x="128704" y="39117"/>
                      <a:pt x="128455" y="39117"/>
                    </a:cubicBezTo>
                    <a:cubicBezTo>
                      <a:pt x="128207" y="39117"/>
                      <a:pt x="127875" y="39034"/>
                      <a:pt x="127875" y="38951"/>
                    </a:cubicBezTo>
                    <a:cubicBezTo>
                      <a:pt x="127792" y="38951"/>
                      <a:pt x="127709" y="38951"/>
                      <a:pt x="127626" y="39034"/>
                    </a:cubicBezTo>
                    <a:cubicBezTo>
                      <a:pt x="127602" y="39131"/>
                      <a:pt x="127549" y="39171"/>
                      <a:pt x="127489" y="39171"/>
                    </a:cubicBezTo>
                    <a:cubicBezTo>
                      <a:pt x="127343" y="39171"/>
                      <a:pt x="127153" y="38937"/>
                      <a:pt x="127212" y="38702"/>
                    </a:cubicBezTo>
                    <a:cubicBezTo>
                      <a:pt x="127241" y="38557"/>
                      <a:pt x="127178" y="38493"/>
                      <a:pt x="127081" y="38493"/>
                    </a:cubicBezTo>
                    <a:cubicBezTo>
                      <a:pt x="126901" y="38493"/>
                      <a:pt x="126603" y="38711"/>
                      <a:pt x="126549" y="39034"/>
                    </a:cubicBezTo>
                    <a:cubicBezTo>
                      <a:pt x="126466" y="39199"/>
                      <a:pt x="126383" y="39282"/>
                      <a:pt x="126218" y="39282"/>
                    </a:cubicBezTo>
                    <a:cubicBezTo>
                      <a:pt x="126135" y="39282"/>
                      <a:pt x="126052" y="39697"/>
                      <a:pt x="126135" y="40194"/>
                    </a:cubicBezTo>
                    <a:cubicBezTo>
                      <a:pt x="126135" y="40277"/>
                      <a:pt x="126052" y="40443"/>
                      <a:pt x="125886" y="40525"/>
                    </a:cubicBezTo>
                    <a:cubicBezTo>
                      <a:pt x="125857" y="40540"/>
                      <a:pt x="125830" y="40547"/>
                      <a:pt x="125806" y="40547"/>
                    </a:cubicBezTo>
                    <a:cubicBezTo>
                      <a:pt x="125694" y="40547"/>
                      <a:pt x="125637" y="40399"/>
                      <a:pt x="125637" y="40194"/>
                    </a:cubicBezTo>
                    <a:cubicBezTo>
                      <a:pt x="125637" y="39945"/>
                      <a:pt x="125472" y="39531"/>
                      <a:pt x="125306" y="39365"/>
                    </a:cubicBezTo>
                    <a:cubicBezTo>
                      <a:pt x="125140" y="39117"/>
                      <a:pt x="125057" y="38951"/>
                      <a:pt x="125140" y="38785"/>
                    </a:cubicBezTo>
                    <a:cubicBezTo>
                      <a:pt x="125177" y="38711"/>
                      <a:pt x="125215" y="38670"/>
                      <a:pt x="125259" y="38670"/>
                    </a:cubicBezTo>
                    <a:cubicBezTo>
                      <a:pt x="125314" y="38670"/>
                      <a:pt x="125380" y="38731"/>
                      <a:pt x="125472" y="38868"/>
                    </a:cubicBezTo>
                    <a:cubicBezTo>
                      <a:pt x="125596" y="38992"/>
                      <a:pt x="125658" y="39054"/>
                      <a:pt x="125679" y="39054"/>
                    </a:cubicBezTo>
                    <a:cubicBezTo>
                      <a:pt x="125700" y="39054"/>
                      <a:pt x="125679" y="38992"/>
                      <a:pt x="125637" y="38868"/>
                    </a:cubicBezTo>
                    <a:cubicBezTo>
                      <a:pt x="125530" y="38707"/>
                      <a:pt x="125527" y="38616"/>
                      <a:pt x="125605" y="38616"/>
                    </a:cubicBezTo>
                    <a:cubicBezTo>
                      <a:pt x="125648" y="38616"/>
                      <a:pt x="125715" y="38643"/>
                      <a:pt x="125803" y="38702"/>
                    </a:cubicBezTo>
                    <a:cubicBezTo>
                      <a:pt x="125865" y="38723"/>
                      <a:pt x="125917" y="38733"/>
                      <a:pt x="125959" y="38733"/>
                    </a:cubicBezTo>
                    <a:cubicBezTo>
                      <a:pt x="126083" y="38733"/>
                      <a:pt x="126114" y="38640"/>
                      <a:pt x="126052" y="38454"/>
                    </a:cubicBezTo>
                    <a:cubicBezTo>
                      <a:pt x="125969" y="38288"/>
                      <a:pt x="126052" y="38122"/>
                      <a:pt x="126383" y="38122"/>
                    </a:cubicBezTo>
                    <a:cubicBezTo>
                      <a:pt x="126549" y="38122"/>
                      <a:pt x="126798" y="38039"/>
                      <a:pt x="126798" y="37873"/>
                    </a:cubicBezTo>
                    <a:cubicBezTo>
                      <a:pt x="126881" y="37542"/>
                      <a:pt x="127129" y="37293"/>
                      <a:pt x="127461" y="37293"/>
                    </a:cubicBezTo>
                    <a:cubicBezTo>
                      <a:pt x="127519" y="37274"/>
                      <a:pt x="127564" y="37263"/>
                      <a:pt x="127596" y="37263"/>
                    </a:cubicBezTo>
                    <a:close/>
                    <a:moveTo>
                      <a:pt x="144450" y="40194"/>
                    </a:moveTo>
                    <a:cubicBezTo>
                      <a:pt x="144533" y="40194"/>
                      <a:pt x="144533" y="40277"/>
                      <a:pt x="144533" y="40360"/>
                    </a:cubicBezTo>
                    <a:cubicBezTo>
                      <a:pt x="144533" y="40525"/>
                      <a:pt x="144450" y="40608"/>
                      <a:pt x="144367" y="40608"/>
                    </a:cubicBezTo>
                    <a:cubicBezTo>
                      <a:pt x="144284" y="40608"/>
                      <a:pt x="144284" y="40525"/>
                      <a:pt x="144284" y="40443"/>
                    </a:cubicBezTo>
                    <a:cubicBezTo>
                      <a:pt x="144284" y="40277"/>
                      <a:pt x="144367" y="40194"/>
                      <a:pt x="144450" y="40194"/>
                    </a:cubicBezTo>
                    <a:close/>
                    <a:moveTo>
                      <a:pt x="147891" y="40961"/>
                    </a:moveTo>
                    <a:cubicBezTo>
                      <a:pt x="147966" y="40961"/>
                      <a:pt x="148046" y="41071"/>
                      <a:pt x="148096" y="41271"/>
                    </a:cubicBezTo>
                    <a:cubicBezTo>
                      <a:pt x="148179" y="41437"/>
                      <a:pt x="148179" y="41603"/>
                      <a:pt x="148096" y="41603"/>
                    </a:cubicBezTo>
                    <a:cubicBezTo>
                      <a:pt x="147931" y="41603"/>
                      <a:pt x="147765" y="41354"/>
                      <a:pt x="147765" y="41106"/>
                    </a:cubicBezTo>
                    <a:cubicBezTo>
                      <a:pt x="147798" y="41007"/>
                      <a:pt x="147843" y="40961"/>
                      <a:pt x="147891" y="40961"/>
                    </a:cubicBezTo>
                    <a:close/>
                    <a:moveTo>
                      <a:pt x="146870" y="41392"/>
                    </a:moveTo>
                    <a:cubicBezTo>
                      <a:pt x="146955" y="41392"/>
                      <a:pt x="147019" y="41457"/>
                      <a:pt x="147019" y="41603"/>
                    </a:cubicBezTo>
                    <a:cubicBezTo>
                      <a:pt x="146936" y="41769"/>
                      <a:pt x="146853" y="41851"/>
                      <a:pt x="146687" y="41851"/>
                    </a:cubicBezTo>
                    <a:cubicBezTo>
                      <a:pt x="146621" y="41874"/>
                      <a:pt x="146572" y="41884"/>
                      <a:pt x="146538" y="41884"/>
                    </a:cubicBezTo>
                    <a:cubicBezTo>
                      <a:pt x="146445" y="41884"/>
                      <a:pt x="146461" y="41807"/>
                      <a:pt x="146522" y="41686"/>
                    </a:cubicBezTo>
                    <a:cubicBezTo>
                      <a:pt x="146615" y="41499"/>
                      <a:pt x="146760" y="41392"/>
                      <a:pt x="146870" y="41392"/>
                    </a:cubicBezTo>
                    <a:close/>
                    <a:moveTo>
                      <a:pt x="122240" y="41769"/>
                    </a:moveTo>
                    <a:cubicBezTo>
                      <a:pt x="122322" y="41769"/>
                      <a:pt x="122488" y="41934"/>
                      <a:pt x="122488" y="42183"/>
                    </a:cubicBezTo>
                    <a:cubicBezTo>
                      <a:pt x="122488" y="42377"/>
                      <a:pt x="122488" y="42458"/>
                      <a:pt x="122438" y="42458"/>
                    </a:cubicBezTo>
                    <a:cubicBezTo>
                      <a:pt x="122403" y="42458"/>
                      <a:pt x="122343" y="42417"/>
                      <a:pt x="122240" y="42349"/>
                    </a:cubicBezTo>
                    <a:cubicBezTo>
                      <a:pt x="121908" y="42100"/>
                      <a:pt x="121908" y="41769"/>
                      <a:pt x="122240" y="41769"/>
                    </a:cubicBezTo>
                    <a:close/>
                    <a:moveTo>
                      <a:pt x="113621" y="44586"/>
                    </a:moveTo>
                    <a:cubicBezTo>
                      <a:pt x="113704" y="44669"/>
                      <a:pt x="113704" y="44752"/>
                      <a:pt x="113704" y="44918"/>
                    </a:cubicBezTo>
                    <a:cubicBezTo>
                      <a:pt x="113621" y="44918"/>
                      <a:pt x="113621" y="44835"/>
                      <a:pt x="113621" y="44835"/>
                    </a:cubicBezTo>
                    <a:cubicBezTo>
                      <a:pt x="113538" y="44752"/>
                      <a:pt x="113621" y="44669"/>
                      <a:pt x="113621" y="44586"/>
                    </a:cubicBezTo>
                    <a:close/>
                    <a:moveTo>
                      <a:pt x="110969" y="45581"/>
                    </a:moveTo>
                    <a:cubicBezTo>
                      <a:pt x="111052" y="45581"/>
                      <a:pt x="111134" y="45664"/>
                      <a:pt x="111134" y="45829"/>
                    </a:cubicBezTo>
                    <a:cubicBezTo>
                      <a:pt x="111217" y="45912"/>
                      <a:pt x="111134" y="45995"/>
                      <a:pt x="111052" y="45995"/>
                    </a:cubicBezTo>
                    <a:cubicBezTo>
                      <a:pt x="111052" y="45995"/>
                      <a:pt x="111052" y="45912"/>
                      <a:pt x="111052" y="45912"/>
                    </a:cubicBezTo>
                    <a:cubicBezTo>
                      <a:pt x="111052" y="45829"/>
                      <a:pt x="110969" y="45746"/>
                      <a:pt x="110969" y="45746"/>
                    </a:cubicBezTo>
                    <a:cubicBezTo>
                      <a:pt x="110969" y="45664"/>
                      <a:pt x="110969" y="45581"/>
                      <a:pt x="110969" y="45581"/>
                    </a:cubicBezTo>
                    <a:close/>
                    <a:moveTo>
                      <a:pt x="116924" y="47784"/>
                    </a:moveTo>
                    <a:cubicBezTo>
                      <a:pt x="116977" y="47784"/>
                      <a:pt x="117019" y="47843"/>
                      <a:pt x="117019" y="47901"/>
                    </a:cubicBezTo>
                    <a:cubicBezTo>
                      <a:pt x="116977" y="47943"/>
                      <a:pt x="116936" y="47963"/>
                      <a:pt x="116894" y="47963"/>
                    </a:cubicBezTo>
                    <a:cubicBezTo>
                      <a:pt x="116853" y="47963"/>
                      <a:pt x="116811" y="47943"/>
                      <a:pt x="116770" y="47901"/>
                    </a:cubicBezTo>
                    <a:cubicBezTo>
                      <a:pt x="116604" y="47818"/>
                      <a:pt x="116687" y="47818"/>
                      <a:pt x="116853" y="47818"/>
                    </a:cubicBezTo>
                    <a:cubicBezTo>
                      <a:pt x="116877" y="47794"/>
                      <a:pt x="116901" y="47784"/>
                      <a:pt x="116924" y="47784"/>
                    </a:cubicBezTo>
                    <a:close/>
                    <a:moveTo>
                      <a:pt x="187578" y="49338"/>
                    </a:moveTo>
                    <a:cubicBezTo>
                      <a:pt x="187601" y="49338"/>
                      <a:pt x="187642" y="49359"/>
                      <a:pt x="187710" y="49393"/>
                    </a:cubicBezTo>
                    <a:cubicBezTo>
                      <a:pt x="187876" y="49476"/>
                      <a:pt x="187876" y="49559"/>
                      <a:pt x="187793" y="49642"/>
                    </a:cubicBezTo>
                    <a:cubicBezTo>
                      <a:pt x="187710" y="49642"/>
                      <a:pt x="187627" y="49559"/>
                      <a:pt x="187544" y="49476"/>
                    </a:cubicBezTo>
                    <a:cubicBezTo>
                      <a:pt x="187544" y="49379"/>
                      <a:pt x="187544" y="49338"/>
                      <a:pt x="187578" y="49338"/>
                    </a:cubicBezTo>
                    <a:close/>
                    <a:moveTo>
                      <a:pt x="106411" y="49310"/>
                    </a:moveTo>
                    <a:cubicBezTo>
                      <a:pt x="106494" y="49310"/>
                      <a:pt x="106576" y="49393"/>
                      <a:pt x="106576" y="49559"/>
                    </a:cubicBezTo>
                    <a:cubicBezTo>
                      <a:pt x="106643" y="49626"/>
                      <a:pt x="106656" y="49747"/>
                      <a:pt x="106615" y="49747"/>
                    </a:cubicBezTo>
                    <a:cubicBezTo>
                      <a:pt x="106605" y="49747"/>
                      <a:pt x="106592" y="49740"/>
                      <a:pt x="106576" y="49724"/>
                    </a:cubicBezTo>
                    <a:cubicBezTo>
                      <a:pt x="106494" y="49724"/>
                      <a:pt x="106411" y="49642"/>
                      <a:pt x="106328" y="49476"/>
                    </a:cubicBezTo>
                    <a:cubicBezTo>
                      <a:pt x="106328" y="49393"/>
                      <a:pt x="106328" y="49310"/>
                      <a:pt x="106411" y="49310"/>
                    </a:cubicBezTo>
                    <a:close/>
                    <a:moveTo>
                      <a:pt x="186925" y="49939"/>
                    </a:moveTo>
                    <a:cubicBezTo>
                      <a:pt x="186957" y="49939"/>
                      <a:pt x="186999" y="49949"/>
                      <a:pt x="187047" y="49973"/>
                    </a:cubicBezTo>
                    <a:cubicBezTo>
                      <a:pt x="187130" y="50056"/>
                      <a:pt x="187213" y="50139"/>
                      <a:pt x="187130" y="50222"/>
                    </a:cubicBezTo>
                    <a:cubicBezTo>
                      <a:pt x="187047" y="50222"/>
                      <a:pt x="186881" y="50222"/>
                      <a:pt x="186881" y="50056"/>
                    </a:cubicBezTo>
                    <a:cubicBezTo>
                      <a:pt x="186823" y="49997"/>
                      <a:pt x="186847" y="49939"/>
                      <a:pt x="186925" y="49939"/>
                    </a:cubicBezTo>
                    <a:close/>
                    <a:moveTo>
                      <a:pt x="172834" y="53088"/>
                    </a:moveTo>
                    <a:cubicBezTo>
                      <a:pt x="172917" y="53088"/>
                      <a:pt x="172959" y="53147"/>
                      <a:pt x="172959" y="53205"/>
                    </a:cubicBezTo>
                    <a:cubicBezTo>
                      <a:pt x="172917" y="53247"/>
                      <a:pt x="172876" y="53267"/>
                      <a:pt x="172834" y="53267"/>
                    </a:cubicBezTo>
                    <a:cubicBezTo>
                      <a:pt x="172793" y="53267"/>
                      <a:pt x="172751" y="53247"/>
                      <a:pt x="172710" y="53205"/>
                    </a:cubicBezTo>
                    <a:cubicBezTo>
                      <a:pt x="172544" y="53205"/>
                      <a:pt x="172627" y="53122"/>
                      <a:pt x="172710" y="53122"/>
                    </a:cubicBezTo>
                    <a:cubicBezTo>
                      <a:pt x="172759" y="53098"/>
                      <a:pt x="172800" y="53088"/>
                      <a:pt x="172834" y="53088"/>
                    </a:cubicBezTo>
                    <a:close/>
                    <a:moveTo>
                      <a:pt x="108068" y="54531"/>
                    </a:moveTo>
                    <a:cubicBezTo>
                      <a:pt x="108234" y="54531"/>
                      <a:pt x="108317" y="54531"/>
                      <a:pt x="108317" y="54614"/>
                    </a:cubicBezTo>
                    <a:cubicBezTo>
                      <a:pt x="108275" y="54655"/>
                      <a:pt x="108213" y="54676"/>
                      <a:pt x="108151" y="54676"/>
                    </a:cubicBezTo>
                    <a:cubicBezTo>
                      <a:pt x="108089" y="54676"/>
                      <a:pt x="108027" y="54655"/>
                      <a:pt x="107985" y="54614"/>
                    </a:cubicBezTo>
                    <a:cubicBezTo>
                      <a:pt x="107902" y="54531"/>
                      <a:pt x="107902" y="54531"/>
                      <a:pt x="108068" y="54531"/>
                    </a:cubicBezTo>
                    <a:close/>
                    <a:moveTo>
                      <a:pt x="17570" y="59918"/>
                    </a:moveTo>
                    <a:cubicBezTo>
                      <a:pt x="17652" y="59918"/>
                      <a:pt x="17735" y="60001"/>
                      <a:pt x="17735" y="60167"/>
                    </a:cubicBezTo>
                    <a:cubicBezTo>
                      <a:pt x="17735" y="60249"/>
                      <a:pt x="17652" y="60415"/>
                      <a:pt x="17570" y="60415"/>
                    </a:cubicBezTo>
                    <a:cubicBezTo>
                      <a:pt x="17570" y="60415"/>
                      <a:pt x="17487" y="60332"/>
                      <a:pt x="17404" y="60249"/>
                    </a:cubicBezTo>
                    <a:cubicBezTo>
                      <a:pt x="17404" y="60167"/>
                      <a:pt x="17487" y="60001"/>
                      <a:pt x="17570" y="59918"/>
                    </a:cubicBezTo>
                    <a:close/>
                    <a:moveTo>
                      <a:pt x="105416" y="60912"/>
                    </a:moveTo>
                    <a:cubicBezTo>
                      <a:pt x="105582" y="60912"/>
                      <a:pt x="105665" y="60912"/>
                      <a:pt x="105582" y="60995"/>
                    </a:cubicBezTo>
                    <a:cubicBezTo>
                      <a:pt x="105582" y="61037"/>
                      <a:pt x="105540" y="61057"/>
                      <a:pt x="105489" y="61057"/>
                    </a:cubicBezTo>
                    <a:cubicBezTo>
                      <a:pt x="105437" y="61057"/>
                      <a:pt x="105375" y="61037"/>
                      <a:pt x="105333" y="60995"/>
                    </a:cubicBezTo>
                    <a:cubicBezTo>
                      <a:pt x="105168" y="60912"/>
                      <a:pt x="105250" y="60912"/>
                      <a:pt x="105416" y="60912"/>
                    </a:cubicBezTo>
                    <a:close/>
                    <a:moveTo>
                      <a:pt x="139643" y="63316"/>
                    </a:moveTo>
                    <a:cubicBezTo>
                      <a:pt x="139643" y="63316"/>
                      <a:pt x="139726" y="63399"/>
                      <a:pt x="139726" y="63564"/>
                    </a:cubicBezTo>
                    <a:cubicBezTo>
                      <a:pt x="139726" y="63647"/>
                      <a:pt x="139643" y="63730"/>
                      <a:pt x="139560" y="63813"/>
                    </a:cubicBezTo>
                    <a:cubicBezTo>
                      <a:pt x="139477" y="63813"/>
                      <a:pt x="139477" y="63647"/>
                      <a:pt x="139477" y="63564"/>
                    </a:cubicBezTo>
                    <a:cubicBezTo>
                      <a:pt x="139560" y="63399"/>
                      <a:pt x="139560" y="63316"/>
                      <a:pt x="139643" y="63316"/>
                    </a:cubicBezTo>
                    <a:close/>
                    <a:moveTo>
                      <a:pt x="105665" y="77653"/>
                    </a:moveTo>
                    <a:cubicBezTo>
                      <a:pt x="105748" y="77653"/>
                      <a:pt x="105831" y="77736"/>
                      <a:pt x="105831" y="77819"/>
                    </a:cubicBezTo>
                    <a:cubicBezTo>
                      <a:pt x="105913" y="77984"/>
                      <a:pt x="105831" y="78067"/>
                      <a:pt x="105748" y="78067"/>
                    </a:cubicBezTo>
                    <a:cubicBezTo>
                      <a:pt x="105665" y="78067"/>
                      <a:pt x="105665" y="77984"/>
                      <a:pt x="105665" y="77819"/>
                    </a:cubicBezTo>
                    <a:cubicBezTo>
                      <a:pt x="105665" y="77736"/>
                      <a:pt x="105665" y="77653"/>
                      <a:pt x="105665" y="77653"/>
                    </a:cubicBezTo>
                    <a:close/>
                    <a:moveTo>
                      <a:pt x="159284" y="86355"/>
                    </a:moveTo>
                    <a:cubicBezTo>
                      <a:pt x="159367" y="86438"/>
                      <a:pt x="159284" y="86438"/>
                      <a:pt x="159284" y="86520"/>
                    </a:cubicBezTo>
                    <a:cubicBezTo>
                      <a:pt x="159201" y="86520"/>
                      <a:pt x="159119" y="86686"/>
                      <a:pt x="159119" y="86935"/>
                    </a:cubicBezTo>
                    <a:cubicBezTo>
                      <a:pt x="159077" y="87101"/>
                      <a:pt x="159036" y="87183"/>
                      <a:pt x="158984" y="87183"/>
                    </a:cubicBezTo>
                    <a:cubicBezTo>
                      <a:pt x="158932" y="87183"/>
                      <a:pt x="158870" y="87101"/>
                      <a:pt x="158787" y="86935"/>
                    </a:cubicBezTo>
                    <a:cubicBezTo>
                      <a:pt x="158704" y="86686"/>
                      <a:pt x="158704" y="86686"/>
                      <a:pt x="158953" y="86520"/>
                    </a:cubicBezTo>
                    <a:cubicBezTo>
                      <a:pt x="159036" y="86438"/>
                      <a:pt x="159201" y="86355"/>
                      <a:pt x="159284" y="86355"/>
                    </a:cubicBezTo>
                    <a:close/>
                    <a:moveTo>
                      <a:pt x="158354" y="86315"/>
                    </a:moveTo>
                    <a:cubicBezTo>
                      <a:pt x="158241" y="86373"/>
                      <a:pt x="158207" y="86502"/>
                      <a:pt x="158207" y="86769"/>
                    </a:cubicBezTo>
                    <a:cubicBezTo>
                      <a:pt x="158164" y="87029"/>
                      <a:pt x="158143" y="87153"/>
                      <a:pt x="158098" y="87153"/>
                    </a:cubicBezTo>
                    <a:cubicBezTo>
                      <a:pt x="158056" y="87153"/>
                      <a:pt x="157994" y="87050"/>
                      <a:pt x="157876" y="86852"/>
                    </a:cubicBezTo>
                    <a:cubicBezTo>
                      <a:pt x="157797" y="86748"/>
                      <a:pt x="157719" y="86701"/>
                      <a:pt x="157647" y="86701"/>
                    </a:cubicBezTo>
                    <a:cubicBezTo>
                      <a:pt x="157487" y="86701"/>
                      <a:pt x="157352" y="86925"/>
                      <a:pt x="157295" y="87266"/>
                    </a:cubicBezTo>
                    <a:cubicBezTo>
                      <a:pt x="157295" y="87568"/>
                      <a:pt x="157228" y="87712"/>
                      <a:pt x="157164" y="87712"/>
                    </a:cubicBezTo>
                    <a:cubicBezTo>
                      <a:pt x="157104" y="87712"/>
                      <a:pt x="157047" y="87588"/>
                      <a:pt x="157047" y="87349"/>
                    </a:cubicBezTo>
                    <a:cubicBezTo>
                      <a:pt x="157047" y="87101"/>
                      <a:pt x="157047" y="86852"/>
                      <a:pt x="156964" y="86852"/>
                    </a:cubicBezTo>
                    <a:cubicBezTo>
                      <a:pt x="156881" y="86769"/>
                      <a:pt x="156881" y="86769"/>
                      <a:pt x="156798" y="86769"/>
                    </a:cubicBezTo>
                    <a:cubicBezTo>
                      <a:pt x="157313" y="86632"/>
                      <a:pt x="157828" y="86480"/>
                      <a:pt x="158354" y="86315"/>
                    </a:cubicBezTo>
                    <a:close/>
                    <a:moveTo>
                      <a:pt x="154312" y="87432"/>
                    </a:moveTo>
                    <a:lnTo>
                      <a:pt x="154312" y="87432"/>
                    </a:lnTo>
                    <a:cubicBezTo>
                      <a:pt x="154212" y="87633"/>
                      <a:pt x="154050" y="87742"/>
                      <a:pt x="153939" y="87742"/>
                    </a:cubicBezTo>
                    <a:cubicBezTo>
                      <a:pt x="153866" y="87742"/>
                      <a:pt x="153815" y="87696"/>
                      <a:pt x="153815" y="87598"/>
                    </a:cubicBezTo>
                    <a:cubicBezTo>
                      <a:pt x="153980" y="87515"/>
                      <a:pt x="154146" y="87515"/>
                      <a:pt x="154312" y="87432"/>
                    </a:cubicBezTo>
                    <a:close/>
                    <a:moveTo>
                      <a:pt x="160362" y="87183"/>
                    </a:moveTo>
                    <a:cubicBezTo>
                      <a:pt x="160445" y="87183"/>
                      <a:pt x="160445" y="87349"/>
                      <a:pt x="160445" y="87432"/>
                    </a:cubicBezTo>
                    <a:cubicBezTo>
                      <a:pt x="160384" y="87553"/>
                      <a:pt x="160412" y="87630"/>
                      <a:pt x="160464" y="87630"/>
                    </a:cubicBezTo>
                    <a:cubicBezTo>
                      <a:pt x="160483" y="87630"/>
                      <a:pt x="160505" y="87620"/>
                      <a:pt x="160527" y="87598"/>
                    </a:cubicBezTo>
                    <a:cubicBezTo>
                      <a:pt x="160610" y="87598"/>
                      <a:pt x="160693" y="87598"/>
                      <a:pt x="160610" y="87764"/>
                    </a:cubicBezTo>
                    <a:cubicBezTo>
                      <a:pt x="160610" y="87866"/>
                      <a:pt x="160579" y="87937"/>
                      <a:pt x="160515" y="87937"/>
                    </a:cubicBezTo>
                    <a:cubicBezTo>
                      <a:pt x="160476" y="87937"/>
                      <a:pt x="160425" y="87910"/>
                      <a:pt x="160362" y="87846"/>
                    </a:cubicBezTo>
                    <a:cubicBezTo>
                      <a:pt x="160362" y="87846"/>
                      <a:pt x="160279" y="87929"/>
                      <a:pt x="160196" y="88095"/>
                    </a:cubicBezTo>
                    <a:cubicBezTo>
                      <a:pt x="160174" y="88139"/>
                      <a:pt x="160158" y="88160"/>
                      <a:pt x="160147" y="88160"/>
                    </a:cubicBezTo>
                    <a:cubicBezTo>
                      <a:pt x="160119" y="88160"/>
                      <a:pt x="160135" y="88006"/>
                      <a:pt x="160196" y="87764"/>
                    </a:cubicBezTo>
                    <a:cubicBezTo>
                      <a:pt x="160279" y="87432"/>
                      <a:pt x="160362" y="87183"/>
                      <a:pt x="160362" y="87183"/>
                    </a:cubicBezTo>
                    <a:close/>
                    <a:moveTo>
                      <a:pt x="158411" y="86968"/>
                    </a:moveTo>
                    <a:cubicBezTo>
                      <a:pt x="158462" y="86968"/>
                      <a:pt x="158530" y="86987"/>
                      <a:pt x="158621" y="87018"/>
                    </a:cubicBezTo>
                    <a:cubicBezTo>
                      <a:pt x="158787" y="87183"/>
                      <a:pt x="158870" y="87349"/>
                      <a:pt x="158870" y="87432"/>
                    </a:cubicBezTo>
                    <a:cubicBezTo>
                      <a:pt x="158787" y="87515"/>
                      <a:pt x="158704" y="87681"/>
                      <a:pt x="158621" y="87764"/>
                    </a:cubicBezTo>
                    <a:cubicBezTo>
                      <a:pt x="158456" y="87846"/>
                      <a:pt x="158456" y="88012"/>
                      <a:pt x="158456" y="88012"/>
                    </a:cubicBezTo>
                    <a:cubicBezTo>
                      <a:pt x="158538" y="88012"/>
                      <a:pt x="158538" y="88178"/>
                      <a:pt x="158456" y="88344"/>
                    </a:cubicBezTo>
                    <a:cubicBezTo>
                      <a:pt x="158414" y="88468"/>
                      <a:pt x="158373" y="88530"/>
                      <a:pt x="158311" y="88530"/>
                    </a:cubicBezTo>
                    <a:cubicBezTo>
                      <a:pt x="158248" y="88530"/>
                      <a:pt x="158166" y="88468"/>
                      <a:pt x="158041" y="88344"/>
                    </a:cubicBezTo>
                    <a:cubicBezTo>
                      <a:pt x="157920" y="88222"/>
                      <a:pt x="157799" y="88145"/>
                      <a:pt x="157645" y="88145"/>
                    </a:cubicBezTo>
                    <a:cubicBezTo>
                      <a:pt x="157588" y="88145"/>
                      <a:pt x="157528" y="88156"/>
                      <a:pt x="157461" y="88178"/>
                    </a:cubicBezTo>
                    <a:cubicBezTo>
                      <a:pt x="157397" y="88221"/>
                      <a:pt x="157349" y="88241"/>
                      <a:pt x="157320" y="88241"/>
                    </a:cubicBezTo>
                    <a:cubicBezTo>
                      <a:pt x="157235" y="88241"/>
                      <a:pt x="157298" y="88071"/>
                      <a:pt x="157544" y="87764"/>
                    </a:cubicBezTo>
                    <a:cubicBezTo>
                      <a:pt x="157710" y="87432"/>
                      <a:pt x="157710" y="87432"/>
                      <a:pt x="157627" y="87183"/>
                    </a:cubicBezTo>
                    <a:cubicBezTo>
                      <a:pt x="157544" y="87101"/>
                      <a:pt x="157544" y="87018"/>
                      <a:pt x="157544" y="87018"/>
                    </a:cubicBezTo>
                    <a:cubicBezTo>
                      <a:pt x="157627" y="87018"/>
                      <a:pt x="157793" y="87183"/>
                      <a:pt x="157793" y="87349"/>
                    </a:cubicBezTo>
                    <a:cubicBezTo>
                      <a:pt x="157881" y="87527"/>
                      <a:pt x="157923" y="87609"/>
                      <a:pt x="157955" y="87609"/>
                    </a:cubicBezTo>
                    <a:cubicBezTo>
                      <a:pt x="157982" y="87609"/>
                      <a:pt x="158003" y="87547"/>
                      <a:pt x="158041" y="87432"/>
                    </a:cubicBezTo>
                    <a:cubicBezTo>
                      <a:pt x="158100" y="87373"/>
                      <a:pt x="158158" y="87315"/>
                      <a:pt x="158188" y="87315"/>
                    </a:cubicBezTo>
                    <a:cubicBezTo>
                      <a:pt x="158200" y="87315"/>
                      <a:pt x="158207" y="87325"/>
                      <a:pt x="158207" y="87349"/>
                    </a:cubicBezTo>
                    <a:cubicBezTo>
                      <a:pt x="158207" y="87380"/>
                      <a:pt x="158218" y="87399"/>
                      <a:pt x="158232" y="87399"/>
                    </a:cubicBezTo>
                    <a:cubicBezTo>
                      <a:pt x="158257" y="87399"/>
                      <a:pt x="158290" y="87341"/>
                      <a:pt x="158290" y="87183"/>
                    </a:cubicBezTo>
                    <a:cubicBezTo>
                      <a:pt x="158290" y="87026"/>
                      <a:pt x="158323" y="86968"/>
                      <a:pt x="158411" y="86968"/>
                    </a:cubicBezTo>
                    <a:close/>
                    <a:moveTo>
                      <a:pt x="159036" y="87515"/>
                    </a:moveTo>
                    <a:cubicBezTo>
                      <a:pt x="159119" y="87515"/>
                      <a:pt x="159201" y="87515"/>
                      <a:pt x="159367" y="87598"/>
                    </a:cubicBezTo>
                    <a:cubicBezTo>
                      <a:pt x="159533" y="87681"/>
                      <a:pt x="159616" y="87764"/>
                      <a:pt x="159533" y="87764"/>
                    </a:cubicBezTo>
                    <a:cubicBezTo>
                      <a:pt x="159284" y="87929"/>
                      <a:pt x="159284" y="88261"/>
                      <a:pt x="159450" y="88344"/>
                    </a:cubicBezTo>
                    <a:cubicBezTo>
                      <a:pt x="159699" y="88427"/>
                      <a:pt x="159284" y="88841"/>
                      <a:pt x="158953" y="88841"/>
                    </a:cubicBezTo>
                    <a:cubicBezTo>
                      <a:pt x="158787" y="88758"/>
                      <a:pt x="158787" y="88675"/>
                      <a:pt x="158870" y="88178"/>
                    </a:cubicBezTo>
                    <a:cubicBezTo>
                      <a:pt x="158953" y="87846"/>
                      <a:pt x="159036" y="87598"/>
                      <a:pt x="159036" y="87515"/>
                    </a:cubicBezTo>
                    <a:close/>
                    <a:moveTo>
                      <a:pt x="156135" y="86935"/>
                    </a:moveTo>
                    <a:cubicBezTo>
                      <a:pt x="156135" y="87018"/>
                      <a:pt x="156135" y="87018"/>
                      <a:pt x="156218" y="87101"/>
                    </a:cubicBezTo>
                    <a:cubicBezTo>
                      <a:pt x="156218" y="87101"/>
                      <a:pt x="156384" y="87183"/>
                      <a:pt x="156467" y="87266"/>
                    </a:cubicBezTo>
                    <a:cubicBezTo>
                      <a:pt x="156467" y="87266"/>
                      <a:pt x="156632" y="87349"/>
                      <a:pt x="156632" y="87349"/>
                    </a:cubicBezTo>
                    <a:cubicBezTo>
                      <a:pt x="156715" y="87432"/>
                      <a:pt x="156715" y="87598"/>
                      <a:pt x="156715" y="87681"/>
                    </a:cubicBezTo>
                    <a:cubicBezTo>
                      <a:pt x="156715" y="87764"/>
                      <a:pt x="156674" y="87805"/>
                      <a:pt x="156622" y="87805"/>
                    </a:cubicBezTo>
                    <a:cubicBezTo>
                      <a:pt x="156570" y="87805"/>
                      <a:pt x="156508" y="87764"/>
                      <a:pt x="156467" y="87681"/>
                    </a:cubicBezTo>
                    <a:cubicBezTo>
                      <a:pt x="156432" y="87646"/>
                      <a:pt x="156384" y="87626"/>
                      <a:pt x="156339" y="87626"/>
                    </a:cubicBezTo>
                    <a:cubicBezTo>
                      <a:pt x="156275" y="87626"/>
                      <a:pt x="156218" y="87666"/>
                      <a:pt x="156218" y="87764"/>
                    </a:cubicBezTo>
                    <a:cubicBezTo>
                      <a:pt x="156135" y="87846"/>
                      <a:pt x="156135" y="88012"/>
                      <a:pt x="156218" y="88178"/>
                    </a:cubicBezTo>
                    <a:cubicBezTo>
                      <a:pt x="156369" y="88329"/>
                      <a:pt x="156382" y="88686"/>
                      <a:pt x="156196" y="88686"/>
                    </a:cubicBezTo>
                    <a:cubicBezTo>
                      <a:pt x="156178" y="88686"/>
                      <a:pt x="156157" y="88683"/>
                      <a:pt x="156135" y="88675"/>
                    </a:cubicBezTo>
                    <a:cubicBezTo>
                      <a:pt x="156135" y="88675"/>
                      <a:pt x="155969" y="88758"/>
                      <a:pt x="155969" y="88924"/>
                    </a:cubicBezTo>
                    <a:cubicBezTo>
                      <a:pt x="155938" y="88987"/>
                      <a:pt x="155918" y="89014"/>
                      <a:pt x="155906" y="89014"/>
                    </a:cubicBezTo>
                    <a:cubicBezTo>
                      <a:pt x="155887" y="89014"/>
                      <a:pt x="155887" y="88943"/>
                      <a:pt x="155887" y="88841"/>
                    </a:cubicBezTo>
                    <a:cubicBezTo>
                      <a:pt x="155969" y="88592"/>
                      <a:pt x="155887" y="88344"/>
                      <a:pt x="155804" y="88261"/>
                    </a:cubicBezTo>
                    <a:cubicBezTo>
                      <a:pt x="155721" y="88012"/>
                      <a:pt x="155721" y="88012"/>
                      <a:pt x="155804" y="87846"/>
                    </a:cubicBezTo>
                    <a:cubicBezTo>
                      <a:pt x="155969" y="87764"/>
                      <a:pt x="155969" y="87681"/>
                      <a:pt x="155887" y="87681"/>
                    </a:cubicBezTo>
                    <a:cubicBezTo>
                      <a:pt x="155721" y="87598"/>
                      <a:pt x="155721" y="87432"/>
                      <a:pt x="155804" y="87183"/>
                    </a:cubicBezTo>
                    <a:cubicBezTo>
                      <a:pt x="155804" y="87183"/>
                      <a:pt x="155804" y="87101"/>
                      <a:pt x="155887" y="87018"/>
                    </a:cubicBezTo>
                    <a:cubicBezTo>
                      <a:pt x="155969" y="87018"/>
                      <a:pt x="156052" y="86935"/>
                      <a:pt x="156135" y="86935"/>
                    </a:cubicBezTo>
                    <a:close/>
                    <a:moveTo>
                      <a:pt x="150417" y="88509"/>
                    </a:moveTo>
                    <a:cubicBezTo>
                      <a:pt x="150417" y="88509"/>
                      <a:pt x="150417" y="88675"/>
                      <a:pt x="150334" y="88841"/>
                    </a:cubicBezTo>
                    <a:cubicBezTo>
                      <a:pt x="150251" y="89255"/>
                      <a:pt x="150168" y="89338"/>
                      <a:pt x="149754" y="89338"/>
                    </a:cubicBezTo>
                    <a:cubicBezTo>
                      <a:pt x="149505" y="89338"/>
                      <a:pt x="149174" y="89255"/>
                      <a:pt x="149091" y="89172"/>
                    </a:cubicBezTo>
                    <a:cubicBezTo>
                      <a:pt x="149059" y="89109"/>
                      <a:pt x="149003" y="89082"/>
                      <a:pt x="148937" y="89082"/>
                    </a:cubicBezTo>
                    <a:cubicBezTo>
                      <a:pt x="148830" y="89082"/>
                      <a:pt x="148696" y="89153"/>
                      <a:pt x="148594" y="89255"/>
                    </a:cubicBezTo>
                    <a:cubicBezTo>
                      <a:pt x="148478" y="89371"/>
                      <a:pt x="148399" y="89433"/>
                      <a:pt x="148338" y="89433"/>
                    </a:cubicBezTo>
                    <a:cubicBezTo>
                      <a:pt x="148268" y="89433"/>
                      <a:pt x="148224" y="89350"/>
                      <a:pt x="148179" y="89172"/>
                    </a:cubicBezTo>
                    <a:cubicBezTo>
                      <a:pt x="148179" y="89090"/>
                      <a:pt x="148179" y="89007"/>
                      <a:pt x="148096" y="88924"/>
                    </a:cubicBezTo>
                    <a:cubicBezTo>
                      <a:pt x="148511" y="88841"/>
                      <a:pt x="149008" y="88758"/>
                      <a:pt x="149505" y="88675"/>
                    </a:cubicBezTo>
                    <a:cubicBezTo>
                      <a:pt x="149837" y="88592"/>
                      <a:pt x="150085" y="88509"/>
                      <a:pt x="150417" y="88509"/>
                    </a:cubicBezTo>
                    <a:close/>
                    <a:moveTo>
                      <a:pt x="156558" y="89079"/>
                    </a:moveTo>
                    <a:cubicBezTo>
                      <a:pt x="156610" y="89079"/>
                      <a:pt x="156663" y="89242"/>
                      <a:pt x="156715" y="89504"/>
                    </a:cubicBezTo>
                    <a:cubicBezTo>
                      <a:pt x="156715" y="89705"/>
                      <a:pt x="156715" y="89814"/>
                      <a:pt x="156678" y="89814"/>
                    </a:cubicBezTo>
                    <a:cubicBezTo>
                      <a:pt x="156654" y="89814"/>
                      <a:pt x="156615" y="89768"/>
                      <a:pt x="156550" y="89670"/>
                    </a:cubicBezTo>
                    <a:cubicBezTo>
                      <a:pt x="156467" y="89504"/>
                      <a:pt x="156467" y="89338"/>
                      <a:pt x="156467" y="89255"/>
                    </a:cubicBezTo>
                    <a:cubicBezTo>
                      <a:pt x="156497" y="89134"/>
                      <a:pt x="156527" y="89079"/>
                      <a:pt x="156558" y="89079"/>
                    </a:cubicBezTo>
                    <a:close/>
                    <a:moveTo>
                      <a:pt x="155638" y="87101"/>
                    </a:moveTo>
                    <a:cubicBezTo>
                      <a:pt x="155638" y="87432"/>
                      <a:pt x="155555" y="87515"/>
                      <a:pt x="155389" y="87598"/>
                    </a:cubicBezTo>
                    <a:lnTo>
                      <a:pt x="154975" y="87598"/>
                    </a:lnTo>
                    <a:cubicBezTo>
                      <a:pt x="154939" y="87589"/>
                      <a:pt x="154906" y="87585"/>
                      <a:pt x="154875" y="87585"/>
                    </a:cubicBezTo>
                    <a:cubicBezTo>
                      <a:pt x="154612" y="87585"/>
                      <a:pt x="154495" y="87873"/>
                      <a:pt x="154643" y="88095"/>
                    </a:cubicBezTo>
                    <a:cubicBezTo>
                      <a:pt x="154726" y="88178"/>
                      <a:pt x="154726" y="88427"/>
                      <a:pt x="154726" y="88509"/>
                    </a:cubicBezTo>
                    <a:cubicBezTo>
                      <a:pt x="154643" y="88675"/>
                      <a:pt x="154561" y="89007"/>
                      <a:pt x="154478" y="89172"/>
                    </a:cubicBezTo>
                    <a:cubicBezTo>
                      <a:pt x="154381" y="89367"/>
                      <a:pt x="154312" y="89447"/>
                      <a:pt x="154255" y="89447"/>
                    </a:cubicBezTo>
                    <a:cubicBezTo>
                      <a:pt x="154215" y="89447"/>
                      <a:pt x="154180" y="89407"/>
                      <a:pt x="154146" y="89338"/>
                    </a:cubicBezTo>
                    <a:cubicBezTo>
                      <a:pt x="153980" y="89172"/>
                      <a:pt x="153732" y="89007"/>
                      <a:pt x="153566" y="88924"/>
                    </a:cubicBezTo>
                    <a:cubicBezTo>
                      <a:pt x="153507" y="88865"/>
                      <a:pt x="153459" y="88838"/>
                      <a:pt x="153417" y="88838"/>
                    </a:cubicBezTo>
                    <a:cubicBezTo>
                      <a:pt x="153342" y="88838"/>
                      <a:pt x="153288" y="88929"/>
                      <a:pt x="153235" y="89090"/>
                    </a:cubicBezTo>
                    <a:cubicBezTo>
                      <a:pt x="153235" y="89359"/>
                      <a:pt x="153162" y="89506"/>
                      <a:pt x="153095" y="89506"/>
                    </a:cubicBezTo>
                    <a:cubicBezTo>
                      <a:pt x="153038" y="89506"/>
                      <a:pt x="152986" y="89400"/>
                      <a:pt x="152986" y="89172"/>
                    </a:cubicBezTo>
                    <a:cubicBezTo>
                      <a:pt x="152903" y="88841"/>
                      <a:pt x="152903" y="88758"/>
                      <a:pt x="153069" y="88592"/>
                    </a:cubicBezTo>
                    <a:cubicBezTo>
                      <a:pt x="153152" y="88509"/>
                      <a:pt x="153317" y="88344"/>
                      <a:pt x="153317" y="88178"/>
                    </a:cubicBezTo>
                    <a:cubicBezTo>
                      <a:pt x="153317" y="88144"/>
                      <a:pt x="153303" y="88123"/>
                      <a:pt x="153281" y="88123"/>
                    </a:cubicBezTo>
                    <a:cubicBezTo>
                      <a:pt x="153249" y="88123"/>
                      <a:pt x="153200" y="88164"/>
                      <a:pt x="153152" y="88261"/>
                    </a:cubicBezTo>
                    <a:cubicBezTo>
                      <a:pt x="152986" y="88427"/>
                      <a:pt x="152820" y="88592"/>
                      <a:pt x="152820" y="88592"/>
                    </a:cubicBezTo>
                    <a:cubicBezTo>
                      <a:pt x="152654" y="88592"/>
                      <a:pt x="152572" y="88758"/>
                      <a:pt x="152737" y="88758"/>
                    </a:cubicBezTo>
                    <a:cubicBezTo>
                      <a:pt x="152903" y="88841"/>
                      <a:pt x="152903" y="89090"/>
                      <a:pt x="152737" y="89338"/>
                    </a:cubicBezTo>
                    <a:cubicBezTo>
                      <a:pt x="152715" y="89360"/>
                      <a:pt x="152693" y="89371"/>
                      <a:pt x="152672" y="89371"/>
                    </a:cubicBezTo>
                    <a:cubicBezTo>
                      <a:pt x="152616" y="89371"/>
                      <a:pt x="152572" y="89294"/>
                      <a:pt x="152572" y="89172"/>
                    </a:cubicBezTo>
                    <a:cubicBezTo>
                      <a:pt x="152530" y="89090"/>
                      <a:pt x="152509" y="89048"/>
                      <a:pt x="152499" y="89048"/>
                    </a:cubicBezTo>
                    <a:cubicBezTo>
                      <a:pt x="152489" y="89048"/>
                      <a:pt x="152489" y="89090"/>
                      <a:pt x="152489" y="89172"/>
                    </a:cubicBezTo>
                    <a:cubicBezTo>
                      <a:pt x="152462" y="89279"/>
                      <a:pt x="152357" y="89326"/>
                      <a:pt x="152231" y="89326"/>
                    </a:cubicBezTo>
                    <a:cubicBezTo>
                      <a:pt x="151966" y="89326"/>
                      <a:pt x="151604" y="89121"/>
                      <a:pt x="151660" y="88841"/>
                    </a:cubicBezTo>
                    <a:cubicBezTo>
                      <a:pt x="151660" y="88738"/>
                      <a:pt x="151628" y="88668"/>
                      <a:pt x="151604" y="88668"/>
                    </a:cubicBezTo>
                    <a:cubicBezTo>
                      <a:pt x="151589" y="88668"/>
                      <a:pt x="151577" y="88695"/>
                      <a:pt x="151577" y="88758"/>
                    </a:cubicBezTo>
                    <a:cubicBezTo>
                      <a:pt x="151494" y="88841"/>
                      <a:pt x="151494" y="89007"/>
                      <a:pt x="151494" y="89090"/>
                    </a:cubicBezTo>
                    <a:cubicBezTo>
                      <a:pt x="151660" y="89255"/>
                      <a:pt x="151494" y="89753"/>
                      <a:pt x="151246" y="89835"/>
                    </a:cubicBezTo>
                    <a:cubicBezTo>
                      <a:pt x="151163" y="89835"/>
                      <a:pt x="151080" y="89835"/>
                      <a:pt x="151080" y="89753"/>
                    </a:cubicBezTo>
                    <a:cubicBezTo>
                      <a:pt x="151246" y="89587"/>
                      <a:pt x="151246" y="88758"/>
                      <a:pt x="151080" y="88758"/>
                    </a:cubicBezTo>
                    <a:cubicBezTo>
                      <a:pt x="151035" y="88736"/>
                      <a:pt x="151003" y="88726"/>
                      <a:pt x="150981" y="88726"/>
                    </a:cubicBezTo>
                    <a:cubicBezTo>
                      <a:pt x="150920" y="88726"/>
                      <a:pt x="150936" y="88802"/>
                      <a:pt x="150997" y="88924"/>
                    </a:cubicBezTo>
                    <a:cubicBezTo>
                      <a:pt x="151080" y="89172"/>
                      <a:pt x="151080" y="89172"/>
                      <a:pt x="150914" y="89255"/>
                    </a:cubicBezTo>
                    <a:cubicBezTo>
                      <a:pt x="150903" y="89266"/>
                      <a:pt x="150891" y="89271"/>
                      <a:pt x="150877" y="89271"/>
                    </a:cubicBezTo>
                    <a:cubicBezTo>
                      <a:pt x="150789" y="89271"/>
                      <a:pt x="150655" y="89046"/>
                      <a:pt x="150583" y="88758"/>
                    </a:cubicBezTo>
                    <a:cubicBezTo>
                      <a:pt x="150583" y="88592"/>
                      <a:pt x="150583" y="88509"/>
                      <a:pt x="150583" y="88427"/>
                    </a:cubicBezTo>
                    <a:cubicBezTo>
                      <a:pt x="151163" y="88344"/>
                      <a:pt x="151743" y="88178"/>
                      <a:pt x="152074" y="88095"/>
                    </a:cubicBezTo>
                    <a:cubicBezTo>
                      <a:pt x="152489" y="87929"/>
                      <a:pt x="152986" y="87846"/>
                      <a:pt x="153566" y="87681"/>
                    </a:cubicBezTo>
                    <a:lnTo>
                      <a:pt x="153566" y="87681"/>
                    </a:lnTo>
                    <a:cubicBezTo>
                      <a:pt x="153488" y="87837"/>
                      <a:pt x="153613" y="87920"/>
                      <a:pt x="153793" y="87920"/>
                    </a:cubicBezTo>
                    <a:cubicBezTo>
                      <a:pt x="153994" y="87920"/>
                      <a:pt x="154264" y="87817"/>
                      <a:pt x="154395" y="87598"/>
                    </a:cubicBezTo>
                    <a:cubicBezTo>
                      <a:pt x="154478" y="87515"/>
                      <a:pt x="154478" y="87432"/>
                      <a:pt x="154561" y="87349"/>
                    </a:cubicBezTo>
                    <a:lnTo>
                      <a:pt x="154643" y="87349"/>
                    </a:lnTo>
                    <a:cubicBezTo>
                      <a:pt x="154975" y="87266"/>
                      <a:pt x="155306" y="87183"/>
                      <a:pt x="155638" y="87101"/>
                    </a:cubicBezTo>
                    <a:close/>
                    <a:moveTo>
                      <a:pt x="156218" y="89421"/>
                    </a:moveTo>
                    <a:cubicBezTo>
                      <a:pt x="156218" y="89421"/>
                      <a:pt x="156218" y="89504"/>
                      <a:pt x="156218" y="89670"/>
                    </a:cubicBezTo>
                    <a:cubicBezTo>
                      <a:pt x="156218" y="89791"/>
                      <a:pt x="156174" y="89868"/>
                      <a:pt x="156117" y="89868"/>
                    </a:cubicBezTo>
                    <a:cubicBezTo>
                      <a:pt x="156097" y="89868"/>
                      <a:pt x="156074" y="89858"/>
                      <a:pt x="156052" y="89835"/>
                    </a:cubicBezTo>
                    <a:cubicBezTo>
                      <a:pt x="156052" y="89835"/>
                      <a:pt x="155969" y="89753"/>
                      <a:pt x="156052" y="89587"/>
                    </a:cubicBezTo>
                    <a:cubicBezTo>
                      <a:pt x="156135" y="89504"/>
                      <a:pt x="156135" y="89421"/>
                      <a:pt x="156218" y="89421"/>
                    </a:cubicBezTo>
                    <a:close/>
                    <a:moveTo>
                      <a:pt x="158024" y="89138"/>
                    </a:moveTo>
                    <a:cubicBezTo>
                      <a:pt x="158034" y="89138"/>
                      <a:pt x="158041" y="89148"/>
                      <a:pt x="158041" y="89172"/>
                    </a:cubicBezTo>
                    <a:cubicBezTo>
                      <a:pt x="158124" y="89255"/>
                      <a:pt x="158041" y="89504"/>
                      <a:pt x="157958" y="89670"/>
                    </a:cubicBezTo>
                    <a:cubicBezTo>
                      <a:pt x="157841" y="89826"/>
                      <a:pt x="157761" y="89909"/>
                      <a:pt x="157717" y="89909"/>
                    </a:cubicBezTo>
                    <a:cubicBezTo>
                      <a:pt x="157668" y="89909"/>
                      <a:pt x="157666" y="89806"/>
                      <a:pt x="157710" y="89587"/>
                    </a:cubicBezTo>
                    <a:cubicBezTo>
                      <a:pt x="157793" y="89421"/>
                      <a:pt x="157793" y="89338"/>
                      <a:pt x="157876" y="89338"/>
                    </a:cubicBezTo>
                    <a:cubicBezTo>
                      <a:pt x="157876" y="89372"/>
                      <a:pt x="157890" y="89393"/>
                      <a:pt x="157906" y="89393"/>
                    </a:cubicBezTo>
                    <a:cubicBezTo>
                      <a:pt x="157930" y="89393"/>
                      <a:pt x="157958" y="89352"/>
                      <a:pt x="157958" y="89255"/>
                    </a:cubicBezTo>
                    <a:cubicBezTo>
                      <a:pt x="157958" y="89197"/>
                      <a:pt x="158000" y="89138"/>
                      <a:pt x="158024" y="89138"/>
                    </a:cubicBezTo>
                    <a:close/>
                    <a:moveTo>
                      <a:pt x="157130" y="89504"/>
                    </a:moveTo>
                    <a:cubicBezTo>
                      <a:pt x="157130" y="89504"/>
                      <a:pt x="157130" y="89587"/>
                      <a:pt x="157130" y="89753"/>
                    </a:cubicBezTo>
                    <a:cubicBezTo>
                      <a:pt x="157130" y="89835"/>
                      <a:pt x="157130" y="89918"/>
                      <a:pt x="157047" y="89918"/>
                    </a:cubicBezTo>
                    <a:cubicBezTo>
                      <a:pt x="157047" y="89918"/>
                      <a:pt x="156964" y="89835"/>
                      <a:pt x="157047" y="89670"/>
                    </a:cubicBezTo>
                    <a:cubicBezTo>
                      <a:pt x="157047" y="89587"/>
                      <a:pt x="157130" y="89504"/>
                      <a:pt x="157130" y="89504"/>
                    </a:cubicBezTo>
                    <a:close/>
                    <a:moveTo>
                      <a:pt x="160384" y="89224"/>
                    </a:moveTo>
                    <a:cubicBezTo>
                      <a:pt x="160403" y="89224"/>
                      <a:pt x="160424" y="89235"/>
                      <a:pt x="160445" y="89255"/>
                    </a:cubicBezTo>
                    <a:cubicBezTo>
                      <a:pt x="160445" y="89338"/>
                      <a:pt x="160527" y="89587"/>
                      <a:pt x="160445" y="89753"/>
                    </a:cubicBezTo>
                    <a:cubicBezTo>
                      <a:pt x="160445" y="89918"/>
                      <a:pt x="160362" y="90001"/>
                      <a:pt x="160279" y="90001"/>
                    </a:cubicBezTo>
                    <a:cubicBezTo>
                      <a:pt x="160196" y="90001"/>
                      <a:pt x="160196" y="89753"/>
                      <a:pt x="160279" y="89504"/>
                    </a:cubicBezTo>
                    <a:cubicBezTo>
                      <a:pt x="160279" y="89317"/>
                      <a:pt x="160325" y="89224"/>
                      <a:pt x="160384" y="89224"/>
                    </a:cubicBezTo>
                    <a:close/>
                    <a:moveTo>
                      <a:pt x="160104" y="89624"/>
                    </a:moveTo>
                    <a:cubicBezTo>
                      <a:pt x="160138" y="89624"/>
                      <a:pt x="160123" y="89732"/>
                      <a:pt x="160030" y="89918"/>
                    </a:cubicBezTo>
                    <a:cubicBezTo>
                      <a:pt x="159963" y="89985"/>
                      <a:pt x="159896" y="90107"/>
                      <a:pt x="159873" y="90107"/>
                    </a:cubicBezTo>
                    <a:cubicBezTo>
                      <a:pt x="159868" y="90107"/>
                      <a:pt x="159864" y="90100"/>
                      <a:pt x="159864" y="90084"/>
                    </a:cubicBezTo>
                    <a:cubicBezTo>
                      <a:pt x="159782" y="90084"/>
                      <a:pt x="159864" y="89918"/>
                      <a:pt x="159947" y="89835"/>
                    </a:cubicBezTo>
                    <a:cubicBezTo>
                      <a:pt x="160020" y="89690"/>
                      <a:pt x="160077" y="89624"/>
                      <a:pt x="160104" y="89624"/>
                    </a:cubicBezTo>
                    <a:close/>
                    <a:moveTo>
                      <a:pt x="155555" y="89918"/>
                    </a:moveTo>
                    <a:cubicBezTo>
                      <a:pt x="155638" y="89918"/>
                      <a:pt x="155638" y="90084"/>
                      <a:pt x="155638" y="90167"/>
                    </a:cubicBezTo>
                    <a:cubicBezTo>
                      <a:pt x="155577" y="90288"/>
                      <a:pt x="155605" y="90365"/>
                      <a:pt x="155625" y="90365"/>
                    </a:cubicBezTo>
                    <a:cubicBezTo>
                      <a:pt x="155632" y="90365"/>
                      <a:pt x="155638" y="90355"/>
                      <a:pt x="155638" y="90333"/>
                    </a:cubicBezTo>
                    <a:cubicBezTo>
                      <a:pt x="155660" y="90310"/>
                      <a:pt x="155676" y="90300"/>
                      <a:pt x="155688" y="90300"/>
                    </a:cubicBezTo>
                    <a:cubicBezTo>
                      <a:pt x="155721" y="90300"/>
                      <a:pt x="155721" y="90377"/>
                      <a:pt x="155721" y="90498"/>
                    </a:cubicBezTo>
                    <a:cubicBezTo>
                      <a:pt x="155694" y="90605"/>
                      <a:pt x="155650" y="90652"/>
                      <a:pt x="155605" y="90652"/>
                    </a:cubicBezTo>
                    <a:cubicBezTo>
                      <a:pt x="155512" y="90652"/>
                      <a:pt x="155416" y="90447"/>
                      <a:pt x="155472" y="90167"/>
                    </a:cubicBezTo>
                    <a:cubicBezTo>
                      <a:pt x="155472" y="90001"/>
                      <a:pt x="155472" y="89918"/>
                      <a:pt x="155555" y="89918"/>
                    </a:cubicBezTo>
                    <a:close/>
                    <a:moveTo>
                      <a:pt x="157461" y="90436"/>
                    </a:moveTo>
                    <a:cubicBezTo>
                      <a:pt x="157482" y="90436"/>
                      <a:pt x="157503" y="90457"/>
                      <a:pt x="157544" y="90498"/>
                    </a:cubicBezTo>
                    <a:cubicBezTo>
                      <a:pt x="157627" y="90581"/>
                      <a:pt x="157627" y="90664"/>
                      <a:pt x="157627" y="90747"/>
                    </a:cubicBezTo>
                    <a:cubicBezTo>
                      <a:pt x="157627" y="90830"/>
                      <a:pt x="157544" y="90830"/>
                      <a:pt x="157461" y="90830"/>
                    </a:cubicBezTo>
                    <a:cubicBezTo>
                      <a:pt x="157378" y="90747"/>
                      <a:pt x="157378" y="90664"/>
                      <a:pt x="157378" y="90498"/>
                    </a:cubicBezTo>
                    <a:cubicBezTo>
                      <a:pt x="157420" y="90457"/>
                      <a:pt x="157440" y="90436"/>
                      <a:pt x="157461" y="90436"/>
                    </a:cubicBezTo>
                    <a:close/>
                    <a:moveTo>
                      <a:pt x="145444" y="90416"/>
                    </a:moveTo>
                    <a:cubicBezTo>
                      <a:pt x="145527" y="90498"/>
                      <a:pt x="145527" y="90581"/>
                      <a:pt x="145527" y="90747"/>
                    </a:cubicBezTo>
                    <a:cubicBezTo>
                      <a:pt x="145444" y="90830"/>
                      <a:pt x="145362" y="90913"/>
                      <a:pt x="145279" y="90913"/>
                    </a:cubicBezTo>
                    <a:cubicBezTo>
                      <a:pt x="145196" y="90830"/>
                      <a:pt x="145113" y="90747"/>
                      <a:pt x="145196" y="90581"/>
                    </a:cubicBezTo>
                    <a:cubicBezTo>
                      <a:pt x="145279" y="90498"/>
                      <a:pt x="145362" y="90416"/>
                      <a:pt x="145444" y="90416"/>
                    </a:cubicBezTo>
                    <a:close/>
                    <a:moveTo>
                      <a:pt x="153529" y="89637"/>
                    </a:moveTo>
                    <a:cubicBezTo>
                      <a:pt x="153542" y="89637"/>
                      <a:pt x="153555" y="89647"/>
                      <a:pt x="153566" y="89670"/>
                    </a:cubicBezTo>
                    <a:cubicBezTo>
                      <a:pt x="153649" y="89835"/>
                      <a:pt x="153649" y="89918"/>
                      <a:pt x="153566" y="90001"/>
                    </a:cubicBezTo>
                    <a:cubicBezTo>
                      <a:pt x="153400" y="90167"/>
                      <a:pt x="153483" y="90250"/>
                      <a:pt x="153649" y="90416"/>
                    </a:cubicBezTo>
                    <a:cubicBezTo>
                      <a:pt x="153980" y="90664"/>
                      <a:pt x="153898" y="90913"/>
                      <a:pt x="153566" y="90913"/>
                    </a:cubicBezTo>
                    <a:cubicBezTo>
                      <a:pt x="153483" y="90913"/>
                      <a:pt x="153317" y="90747"/>
                      <a:pt x="153317" y="90498"/>
                    </a:cubicBezTo>
                    <a:cubicBezTo>
                      <a:pt x="153317" y="90068"/>
                      <a:pt x="153442" y="89637"/>
                      <a:pt x="153529" y="89637"/>
                    </a:cubicBezTo>
                    <a:close/>
                    <a:moveTo>
                      <a:pt x="147682" y="89090"/>
                    </a:moveTo>
                    <a:cubicBezTo>
                      <a:pt x="147765" y="89090"/>
                      <a:pt x="147765" y="89172"/>
                      <a:pt x="147599" y="89338"/>
                    </a:cubicBezTo>
                    <a:cubicBezTo>
                      <a:pt x="147516" y="89421"/>
                      <a:pt x="147433" y="89504"/>
                      <a:pt x="147516" y="89504"/>
                    </a:cubicBezTo>
                    <a:cubicBezTo>
                      <a:pt x="147599" y="89504"/>
                      <a:pt x="147516" y="89587"/>
                      <a:pt x="147433" y="89753"/>
                    </a:cubicBezTo>
                    <a:cubicBezTo>
                      <a:pt x="147396" y="89827"/>
                      <a:pt x="147359" y="89868"/>
                      <a:pt x="147322" y="89868"/>
                    </a:cubicBezTo>
                    <a:cubicBezTo>
                      <a:pt x="147276" y="89868"/>
                      <a:pt x="147230" y="89807"/>
                      <a:pt x="147185" y="89670"/>
                    </a:cubicBezTo>
                    <a:cubicBezTo>
                      <a:pt x="147148" y="89524"/>
                      <a:pt x="147064" y="89459"/>
                      <a:pt x="146981" y="89459"/>
                    </a:cubicBezTo>
                    <a:cubicBezTo>
                      <a:pt x="146875" y="89459"/>
                      <a:pt x="146770" y="89566"/>
                      <a:pt x="146770" y="89753"/>
                    </a:cubicBezTo>
                    <a:cubicBezTo>
                      <a:pt x="146770" y="89855"/>
                      <a:pt x="146770" y="89926"/>
                      <a:pt x="146731" y="89926"/>
                    </a:cubicBezTo>
                    <a:cubicBezTo>
                      <a:pt x="146707" y="89926"/>
                      <a:pt x="146668" y="89899"/>
                      <a:pt x="146605" y="89835"/>
                    </a:cubicBezTo>
                    <a:cubicBezTo>
                      <a:pt x="146563" y="89753"/>
                      <a:pt x="146542" y="89711"/>
                      <a:pt x="146532" y="89711"/>
                    </a:cubicBezTo>
                    <a:cubicBezTo>
                      <a:pt x="146522" y="89711"/>
                      <a:pt x="146522" y="89753"/>
                      <a:pt x="146522" y="89835"/>
                    </a:cubicBezTo>
                    <a:cubicBezTo>
                      <a:pt x="146522" y="90001"/>
                      <a:pt x="146356" y="90084"/>
                      <a:pt x="146273" y="90167"/>
                    </a:cubicBezTo>
                    <a:cubicBezTo>
                      <a:pt x="146107" y="90250"/>
                      <a:pt x="146107" y="90250"/>
                      <a:pt x="146190" y="90581"/>
                    </a:cubicBezTo>
                    <a:cubicBezTo>
                      <a:pt x="146254" y="90835"/>
                      <a:pt x="146220" y="90943"/>
                      <a:pt x="146127" y="90943"/>
                    </a:cubicBezTo>
                    <a:cubicBezTo>
                      <a:pt x="146098" y="90943"/>
                      <a:pt x="146064" y="90932"/>
                      <a:pt x="146025" y="90913"/>
                    </a:cubicBezTo>
                    <a:cubicBezTo>
                      <a:pt x="145859" y="90830"/>
                      <a:pt x="145693" y="90830"/>
                      <a:pt x="145693" y="90830"/>
                    </a:cubicBezTo>
                    <a:cubicBezTo>
                      <a:pt x="145610" y="90830"/>
                      <a:pt x="145610" y="90664"/>
                      <a:pt x="145610" y="90581"/>
                    </a:cubicBezTo>
                    <a:cubicBezTo>
                      <a:pt x="145693" y="90416"/>
                      <a:pt x="145776" y="90333"/>
                      <a:pt x="145859" y="90333"/>
                    </a:cubicBezTo>
                    <a:cubicBezTo>
                      <a:pt x="145881" y="90355"/>
                      <a:pt x="145897" y="90365"/>
                      <a:pt x="145909" y="90365"/>
                    </a:cubicBezTo>
                    <a:cubicBezTo>
                      <a:pt x="145942" y="90365"/>
                      <a:pt x="145942" y="90288"/>
                      <a:pt x="145942" y="90167"/>
                    </a:cubicBezTo>
                    <a:cubicBezTo>
                      <a:pt x="145859" y="90001"/>
                      <a:pt x="145610" y="89918"/>
                      <a:pt x="145362" y="89918"/>
                    </a:cubicBezTo>
                    <a:cubicBezTo>
                      <a:pt x="145030" y="89918"/>
                      <a:pt x="144864" y="89918"/>
                      <a:pt x="144781" y="89753"/>
                    </a:cubicBezTo>
                    <a:cubicBezTo>
                      <a:pt x="144864" y="89753"/>
                      <a:pt x="145030" y="89670"/>
                      <a:pt x="145196" y="89670"/>
                    </a:cubicBezTo>
                    <a:cubicBezTo>
                      <a:pt x="146273" y="89504"/>
                      <a:pt x="147350" y="89255"/>
                      <a:pt x="147599" y="89090"/>
                    </a:cubicBezTo>
                    <a:close/>
                    <a:moveTo>
                      <a:pt x="146955" y="90416"/>
                    </a:moveTo>
                    <a:cubicBezTo>
                      <a:pt x="147083" y="90416"/>
                      <a:pt x="147212" y="90526"/>
                      <a:pt x="147268" y="90747"/>
                    </a:cubicBezTo>
                    <a:cubicBezTo>
                      <a:pt x="147328" y="90990"/>
                      <a:pt x="147122" y="91144"/>
                      <a:pt x="146943" y="91144"/>
                    </a:cubicBezTo>
                    <a:cubicBezTo>
                      <a:pt x="146877" y="91144"/>
                      <a:pt x="146815" y="91123"/>
                      <a:pt x="146770" y="91079"/>
                    </a:cubicBezTo>
                    <a:cubicBezTo>
                      <a:pt x="146605" y="90830"/>
                      <a:pt x="146605" y="90747"/>
                      <a:pt x="146770" y="90498"/>
                    </a:cubicBezTo>
                    <a:cubicBezTo>
                      <a:pt x="146826" y="90443"/>
                      <a:pt x="146890" y="90416"/>
                      <a:pt x="146955" y="90416"/>
                    </a:cubicBezTo>
                    <a:close/>
                    <a:moveTo>
                      <a:pt x="142935" y="90183"/>
                    </a:moveTo>
                    <a:cubicBezTo>
                      <a:pt x="142998" y="90183"/>
                      <a:pt x="143062" y="90204"/>
                      <a:pt x="143124" y="90250"/>
                    </a:cubicBezTo>
                    <a:cubicBezTo>
                      <a:pt x="143207" y="90333"/>
                      <a:pt x="143373" y="90498"/>
                      <a:pt x="143455" y="90498"/>
                    </a:cubicBezTo>
                    <a:cubicBezTo>
                      <a:pt x="143621" y="90581"/>
                      <a:pt x="143621" y="90664"/>
                      <a:pt x="143455" y="90830"/>
                    </a:cubicBezTo>
                    <a:cubicBezTo>
                      <a:pt x="143403" y="90988"/>
                      <a:pt x="143317" y="91045"/>
                      <a:pt x="143240" y="91045"/>
                    </a:cubicBezTo>
                    <a:cubicBezTo>
                      <a:pt x="143196" y="91045"/>
                      <a:pt x="143154" y="91026"/>
                      <a:pt x="143124" y="90996"/>
                    </a:cubicBezTo>
                    <a:cubicBezTo>
                      <a:pt x="143012" y="90921"/>
                      <a:pt x="142951" y="90880"/>
                      <a:pt x="142932" y="90880"/>
                    </a:cubicBezTo>
                    <a:cubicBezTo>
                      <a:pt x="142909" y="90880"/>
                      <a:pt x="142950" y="90942"/>
                      <a:pt x="143041" y="91079"/>
                    </a:cubicBezTo>
                    <a:cubicBezTo>
                      <a:pt x="143094" y="91236"/>
                      <a:pt x="143113" y="91294"/>
                      <a:pt x="143056" y="91294"/>
                    </a:cubicBezTo>
                    <a:cubicBezTo>
                      <a:pt x="143024" y="91294"/>
                      <a:pt x="142966" y="91275"/>
                      <a:pt x="142875" y="91244"/>
                    </a:cubicBezTo>
                    <a:cubicBezTo>
                      <a:pt x="142710" y="91161"/>
                      <a:pt x="142544" y="91079"/>
                      <a:pt x="142544" y="90913"/>
                    </a:cubicBezTo>
                    <a:cubicBezTo>
                      <a:pt x="142409" y="90575"/>
                      <a:pt x="142658" y="90183"/>
                      <a:pt x="142935" y="90183"/>
                    </a:cubicBezTo>
                    <a:close/>
                    <a:moveTo>
                      <a:pt x="157213" y="91161"/>
                    </a:moveTo>
                    <a:cubicBezTo>
                      <a:pt x="157295" y="91244"/>
                      <a:pt x="157295" y="91327"/>
                      <a:pt x="157295" y="91327"/>
                    </a:cubicBezTo>
                    <a:cubicBezTo>
                      <a:pt x="157254" y="91369"/>
                      <a:pt x="157213" y="91389"/>
                      <a:pt x="157181" y="91389"/>
                    </a:cubicBezTo>
                    <a:cubicBezTo>
                      <a:pt x="157150" y="91389"/>
                      <a:pt x="157130" y="91369"/>
                      <a:pt x="157130" y="91327"/>
                    </a:cubicBezTo>
                    <a:cubicBezTo>
                      <a:pt x="157047" y="91244"/>
                      <a:pt x="157130" y="91161"/>
                      <a:pt x="157213" y="91161"/>
                    </a:cubicBezTo>
                    <a:close/>
                    <a:moveTo>
                      <a:pt x="159233" y="91161"/>
                    </a:moveTo>
                    <a:cubicBezTo>
                      <a:pt x="159264" y="91161"/>
                      <a:pt x="159243" y="91244"/>
                      <a:pt x="159201" y="91410"/>
                    </a:cubicBezTo>
                    <a:cubicBezTo>
                      <a:pt x="159119" y="91576"/>
                      <a:pt x="159036" y="91659"/>
                      <a:pt x="158953" y="91659"/>
                    </a:cubicBezTo>
                    <a:cubicBezTo>
                      <a:pt x="158704" y="91659"/>
                      <a:pt x="158704" y="91659"/>
                      <a:pt x="158953" y="91410"/>
                    </a:cubicBezTo>
                    <a:cubicBezTo>
                      <a:pt x="159119" y="91244"/>
                      <a:pt x="159201" y="91161"/>
                      <a:pt x="159233" y="91161"/>
                    </a:cubicBezTo>
                    <a:close/>
                    <a:moveTo>
                      <a:pt x="145527" y="91493"/>
                    </a:moveTo>
                    <a:cubicBezTo>
                      <a:pt x="145610" y="91493"/>
                      <a:pt x="145693" y="91576"/>
                      <a:pt x="145610" y="91659"/>
                    </a:cubicBezTo>
                    <a:cubicBezTo>
                      <a:pt x="145610" y="91683"/>
                      <a:pt x="145603" y="91693"/>
                      <a:pt x="145591" y="91693"/>
                    </a:cubicBezTo>
                    <a:cubicBezTo>
                      <a:pt x="145562" y="91693"/>
                      <a:pt x="145503" y="91634"/>
                      <a:pt x="145444" y="91576"/>
                    </a:cubicBezTo>
                    <a:cubicBezTo>
                      <a:pt x="145444" y="91493"/>
                      <a:pt x="145444" y="91493"/>
                      <a:pt x="145527" y="91493"/>
                    </a:cubicBezTo>
                    <a:close/>
                    <a:moveTo>
                      <a:pt x="158140" y="91066"/>
                    </a:moveTo>
                    <a:cubicBezTo>
                      <a:pt x="158152" y="91066"/>
                      <a:pt x="158172" y="91091"/>
                      <a:pt x="158207" y="91161"/>
                    </a:cubicBezTo>
                    <a:cubicBezTo>
                      <a:pt x="158290" y="91244"/>
                      <a:pt x="158456" y="91327"/>
                      <a:pt x="158538" y="91410"/>
                    </a:cubicBezTo>
                    <a:cubicBezTo>
                      <a:pt x="158704" y="91410"/>
                      <a:pt x="158704" y="91493"/>
                      <a:pt x="158456" y="91659"/>
                    </a:cubicBezTo>
                    <a:cubicBezTo>
                      <a:pt x="158331" y="91742"/>
                      <a:pt x="158269" y="91783"/>
                      <a:pt x="158238" y="91783"/>
                    </a:cubicBezTo>
                    <a:cubicBezTo>
                      <a:pt x="158207" y="91783"/>
                      <a:pt x="158207" y="91742"/>
                      <a:pt x="158207" y="91659"/>
                    </a:cubicBezTo>
                    <a:cubicBezTo>
                      <a:pt x="158207" y="91493"/>
                      <a:pt x="158207" y="91327"/>
                      <a:pt x="158124" y="91161"/>
                    </a:cubicBezTo>
                    <a:cubicBezTo>
                      <a:pt x="158124" y="91114"/>
                      <a:pt x="158124" y="91066"/>
                      <a:pt x="158140" y="91066"/>
                    </a:cubicBezTo>
                    <a:close/>
                    <a:moveTo>
                      <a:pt x="136660" y="91493"/>
                    </a:moveTo>
                    <a:cubicBezTo>
                      <a:pt x="136660" y="91493"/>
                      <a:pt x="136660" y="91576"/>
                      <a:pt x="136660" y="91742"/>
                    </a:cubicBezTo>
                    <a:cubicBezTo>
                      <a:pt x="136660" y="91863"/>
                      <a:pt x="136615" y="91940"/>
                      <a:pt x="136592" y="91940"/>
                    </a:cubicBezTo>
                    <a:cubicBezTo>
                      <a:pt x="136583" y="91940"/>
                      <a:pt x="136577" y="91929"/>
                      <a:pt x="136577" y="91907"/>
                    </a:cubicBezTo>
                    <a:cubicBezTo>
                      <a:pt x="136494" y="91907"/>
                      <a:pt x="136411" y="91824"/>
                      <a:pt x="136494" y="91659"/>
                    </a:cubicBezTo>
                    <a:cubicBezTo>
                      <a:pt x="136577" y="91576"/>
                      <a:pt x="136660" y="91493"/>
                      <a:pt x="136660" y="91493"/>
                    </a:cubicBezTo>
                    <a:close/>
                    <a:moveTo>
                      <a:pt x="160579" y="91107"/>
                    </a:moveTo>
                    <a:cubicBezTo>
                      <a:pt x="160596" y="91107"/>
                      <a:pt x="160610" y="91127"/>
                      <a:pt x="160610" y="91161"/>
                    </a:cubicBezTo>
                    <a:cubicBezTo>
                      <a:pt x="160693" y="91327"/>
                      <a:pt x="160610" y="91493"/>
                      <a:pt x="160610" y="91659"/>
                    </a:cubicBezTo>
                    <a:cubicBezTo>
                      <a:pt x="160527" y="91866"/>
                      <a:pt x="160362" y="91969"/>
                      <a:pt x="160206" y="91969"/>
                    </a:cubicBezTo>
                    <a:cubicBezTo>
                      <a:pt x="160051" y="91969"/>
                      <a:pt x="159906" y="91866"/>
                      <a:pt x="159864" y="91659"/>
                    </a:cubicBezTo>
                    <a:cubicBezTo>
                      <a:pt x="159742" y="91351"/>
                      <a:pt x="159801" y="91181"/>
                      <a:pt x="159975" y="91181"/>
                    </a:cubicBezTo>
                    <a:cubicBezTo>
                      <a:pt x="160036" y="91181"/>
                      <a:pt x="160110" y="91201"/>
                      <a:pt x="160196" y="91244"/>
                    </a:cubicBezTo>
                    <a:cubicBezTo>
                      <a:pt x="160279" y="91286"/>
                      <a:pt x="160362" y="91306"/>
                      <a:pt x="160424" y="91306"/>
                    </a:cubicBezTo>
                    <a:cubicBezTo>
                      <a:pt x="160486" y="91306"/>
                      <a:pt x="160527" y="91286"/>
                      <a:pt x="160527" y="91244"/>
                    </a:cubicBezTo>
                    <a:cubicBezTo>
                      <a:pt x="160527" y="91147"/>
                      <a:pt x="160556" y="91107"/>
                      <a:pt x="160579" y="91107"/>
                    </a:cubicBezTo>
                    <a:close/>
                    <a:moveTo>
                      <a:pt x="134339" y="91410"/>
                    </a:moveTo>
                    <a:cubicBezTo>
                      <a:pt x="134339" y="91410"/>
                      <a:pt x="134256" y="91493"/>
                      <a:pt x="134174" y="91659"/>
                    </a:cubicBezTo>
                    <a:cubicBezTo>
                      <a:pt x="134042" y="91877"/>
                      <a:pt x="133957" y="91981"/>
                      <a:pt x="133906" y="91981"/>
                    </a:cubicBezTo>
                    <a:cubicBezTo>
                      <a:pt x="133860" y="91981"/>
                      <a:pt x="133842" y="91898"/>
                      <a:pt x="133842" y="91742"/>
                    </a:cubicBezTo>
                    <a:cubicBezTo>
                      <a:pt x="133925" y="91659"/>
                      <a:pt x="134008" y="91493"/>
                      <a:pt x="134091" y="91493"/>
                    </a:cubicBezTo>
                    <a:cubicBezTo>
                      <a:pt x="134173" y="91493"/>
                      <a:pt x="134339" y="91410"/>
                      <a:pt x="134339" y="91410"/>
                    </a:cubicBezTo>
                    <a:close/>
                    <a:moveTo>
                      <a:pt x="147862" y="91790"/>
                    </a:moveTo>
                    <a:cubicBezTo>
                      <a:pt x="147882" y="91790"/>
                      <a:pt x="147906" y="91800"/>
                      <a:pt x="147931" y="91824"/>
                    </a:cubicBezTo>
                    <a:cubicBezTo>
                      <a:pt x="148013" y="91824"/>
                      <a:pt x="148096" y="91907"/>
                      <a:pt x="148013" y="91990"/>
                    </a:cubicBezTo>
                    <a:cubicBezTo>
                      <a:pt x="147931" y="91990"/>
                      <a:pt x="147848" y="91990"/>
                      <a:pt x="147848" y="91907"/>
                    </a:cubicBezTo>
                    <a:cubicBezTo>
                      <a:pt x="147789" y="91849"/>
                      <a:pt x="147813" y="91790"/>
                      <a:pt x="147862" y="91790"/>
                    </a:cubicBezTo>
                    <a:close/>
                    <a:moveTo>
                      <a:pt x="149177" y="91480"/>
                    </a:moveTo>
                    <a:cubicBezTo>
                      <a:pt x="149203" y="91480"/>
                      <a:pt x="149230" y="91484"/>
                      <a:pt x="149257" y="91493"/>
                    </a:cubicBezTo>
                    <a:cubicBezTo>
                      <a:pt x="149422" y="91576"/>
                      <a:pt x="149422" y="91576"/>
                      <a:pt x="149257" y="91907"/>
                    </a:cubicBezTo>
                    <a:cubicBezTo>
                      <a:pt x="149160" y="92004"/>
                      <a:pt x="149062" y="92045"/>
                      <a:pt x="148999" y="92045"/>
                    </a:cubicBezTo>
                    <a:cubicBezTo>
                      <a:pt x="148954" y="92045"/>
                      <a:pt x="148925" y="92024"/>
                      <a:pt x="148925" y="91990"/>
                    </a:cubicBezTo>
                    <a:cubicBezTo>
                      <a:pt x="148777" y="91768"/>
                      <a:pt x="148960" y="91480"/>
                      <a:pt x="149177" y="91480"/>
                    </a:cubicBezTo>
                    <a:close/>
                    <a:moveTo>
                      <a:pt x="139401" y="91378"/>
                    </a:moveTo>
                    <a:cubicBezTo>
                      <a:pt x="139531" y="91378"/>
                      <a:pt x="139643" y="91523"/>
                      <a:pt x="139643" y="91824"/>
                    </a:cubicBezTo>
                    <a:cubicBezTo>
                      <a:pt x="139643" y="91990"/>
                      <a:pt x="139560" y="92073"/>
                      <a:pt x="139560" y="92073"/>
                    </a:cubicBezTo>
                    <a:cubicBezTo>
                      <a:pt x="139146" y="91990"/>
                      <a:pt x="138980" y="91907"/>
                      <a:pt x="139063" y="91742"/>
                    </a:cubicBezTo>
                    <a:cubicBezTo>
                      <a:pt x="139143" y="91502"/>
                      <a:pt x="139280" y="91378"/>
                      <a:pt x="139401" y="91378"/>
                    </a:cubicBezTo>
                    <a:close/>
                    <a:moveTo>
                      <a:pt x="132350" y="91907"/>
                    </a:moveTo>
                    <a:cubicBezTo>
                      <a:pt x="132433" y="91990"/>
                      <a:pt x="132516" y="91990"/>
                      <a:pt x="132433" y="92073"/>
                    </a:cubicBezTo>
                    <a:cubicBezTo>
                      <a:pt x="132392" y="92114"/>
                      <a:pt x="132350" y="92135"/>
                      <a:pt x="132319" y="92135"/>
                    </a:cubicBezTo>
                    <a:cubicBezTo>
                      <a:pt x="132288" y="92135"/>
                      <a:pt x="132267" y="92114"/>
                      <a:pt x="132267" y="92073"/>
                    </a:cubicBezTo>
                    <a:cubicBezTo>
                      <a:pt x="132185" y="91990"/>
                      <a:pt x="132267" y="91907"/>
                      <a:pt x="132350" y="91907"/>
                    </a:cubicBezTo>
                    <a:close/>
                    <a:moveTo>
                      <a:pt x="135417" y="91079"/>
                    </a:moveTo>
                    <a:cubicBezTo>
                      <a:pt x="135499" y="91161"/>
                      <a:pt x="135582" y="91327"/>
                      <a:pt x="135665" y="91659"/>
                    </a:cubicBezTo>
                    <a:lnTo>
                      <a:pt x="135831" y="92156"/>
                    </a:lnTo>
                    <a:lnTo>
                      <a:pt x="135334" y="91990"/>
                    </a:lnTo>
                    <a:cubicBezTo>
                      <a:pt x="134919" y="91824"/>
                      <a:pt x="134919" y="91824"/>
                      <a:pt x="135085" y="91410"/>
                    </a:cubicBezTo>
                    <a:cubicBezTo>
                      <a:pt x="135168" y="91244"/>
                      <a:pt x="135251" y="91161"/>
                      <a:pt x="135334" y="91161"/>
                    </a:cubicBezTo>
                    <a:cubicBezTo>
                      <a:pt x="135334" y="91079"/>
                      <a:pt x="135417" y="91079"/>
                      <a:pt x="135417" y="91079"/>
                    </a:cubicBezTo>
                    <a:close/>
                    <a:moveTo>
                      <a:pt x="142461" y="90167"/>
                    </a:moveTo>
                    <a:cubicBezTo>
                      <a:pt x="142304" y="90874"/>
                      <a:pt x="141997" y="91582"/>
                      <a:pt x="141825" y="91582"/>
                    </a:cubicBezTo>
                    <a:cubicBezTo>
                      <a:pt x="141815" y="91582"/>
                      <a:pt x="141806" y="91580"/>
                      <a:pt x="141798" y="91576"/>
                    </a:cubicBezTo>
                    <a:cubicBezTo>
                      <a:pt x="141715" y="91576"/>
                      <a:pt x="141549" y="91659"/>
                      <a:pt x="141549" y="91824"/>
                    </a:cubicBezTo>
                    <a:cubicBezTo>
                      <a:pt x="141503" y="92058"/>
                      <a:pt x="141456" y="92160"/>
                      <a:pt x="141394" y="92160"/>
                    </a:cubicBezTo>
                    <a:cubicBezTo>
                      <a:pt x="141347" y="92160"/>
                      <a:pt x="141290" y="92099"/>
                      <a:pt x="141218" y="91990"/>
                    </a:cubicBezTo>
                    <a:cubicBezTo>
                      <a:pt x="141135" y="91907"/>
                      <a:pt x="141135" y="91659"/>
                      <a:pt x="141218" y="91576"/>
                    </a:cubicBezTo>
                    <a:cubicBezTo>
                      <a:pt x="141291" y="91211"/>
                      <a:pt x="141235" y="90718"/>
                      <a:pt x="141108" y="90718"/>
                    </a:cubicBezTo>
                    <a:cubicBezTo>
                      <a:pt x="141091" y="90718"/>
                      <a:pt x="141072" y="90727"/>
                      <a:pt x="141052" y="90747"/>
                    </a:cubicBezTo>
                    <a:cubicBezTo>
                      <a:pt x="141037" y="90762"/>
                      <a:pt x="141025" y="90769"/>
                      <a:pt x="141015" y="90769"/>
                    </a:cubicBezTo>
                    <a:cubicBezTo>
                      <a:pt x="140969" y="90769"/>
                      <a:pt x="140969" y="90620"/>
                      <a:pt x="140969" y="90416"/>
                    </a:cubicBezTo>
                    <a:cubicBezTo>
                      <a:pt x="140969" y="90416"/>
                      <a:pt x="140969" y="90416"/>
                      <a:pt x="140969" y="90333"/>
                    </a:cubicBezTo>
                    <a:lnTo>
                      <a:pt x="141466" y="90333"/>
                    </a:lnTo>
                    <a:cubicBezTo>
                      <a:pt x="141715" y="90250"/>
                      <a:pt x="142047" y="90250"/>
                      <a:pt x="142461" y="90167"/>
                    </a:cubicBezTo>
                    <a:close/>
                    <a:moveTo>
                      <a:pt x="150680" y="91459"/>
                    </a:moveTo>
                    <a:cubicBezTo>
                      <a:pt x="150755" y="91459"/>
                      <a:pt x="150831" y="91626"/>
                      <a:pt x="150831" y="91907"/>
                    </a:cubicBezTo>
                    <a:cubicBezTo>
                      <a:pt x="150831" y="92094"/>
                      <a:pt x="150785" y="92187"/>
                      <a:pt x="150691" y="92187"/>
                    </a:cubicBezTo>
                    <a:cubicBezTo>
                      <a:pt x="150660" y="92187"/>
                      <a:pt x="150624" y="92177"/>
                      <a:pt x="150583" y="92156"/>
                    </a:cubicBezTo>
                    <a:cubicBezTo>
                      <a:pt x="150417" y="92073"/>
                      <a:pt x="150334" y="91824"/>
                      <a:pt x="150583" y="91576"/>
                    </a:cubicBezTo>
                    <a:cubicBezTo>
                      <a:pt x="150609" y="91496"/>
                      <a:pt x="150644" y="91459"/>
                      <a:pt x="150680" y="91459"/>
                    </a:cubicBezTo>
                    <a:close/>
                    <a:moveTo>
                      <a:pt x="134232" y="92122"/>
                    </a:moveTo>
                    <a:cubicBezTo>
                      <a:pt x="134256" y="92122"/>
                      <a:pt x="134291" y="92132"/>
                      <a:pt x="134339" y="92156"/>
                    </a:cubicBezTo>
                    <a:cubicBezTo>
                      <a:pt x="134422" y="92156"/>
                      <a:pt x="134422" y="92239"/>
                      <a:pt x="134422" y="92322"/>
                    </a:cubicBezTo>
                    <a:cubicBezTo>
                      <a:pt x="134339" y="92322"/>
                      <a:pt x="134256" y="92322"/>
                      <a:pt x="134174" y="92239"/>
                    </a:cubicBezTo>
                    <a:cubicBezTo>
                      <a:pt x="134174" y="92180"/>
                      <a:pt x="134174" y="92122"/>
                      <a:pt x="134232" y="92122"/>
                    </a:cubicBezTo>
                    <a:close/>
                    <a:moveTo>
                      <a:pt x="154392" y="91244"/>
                    </a:moveTo>
                    <a:cubicBezTo>
                      <a:pt x="154441" y="91244"/>
                      <a:pt x="154478" y="91355"/>
                      <a:pt x="154478" y="91576"/>
                    </a:cubicBezTo>
                    <a:cubicBezTo>
                      <a:pt x="154543" y="91902"/>
                      <a:pt x="154506" y="92125"/>
                      <a:pt x="154406" y="92125"/>
                    </a:cubicBezTo>
                    <a:cubicBezTo>
                      <a:pt x="154379" y="92125"/>
                      <a:pt x="154347" y="92108"/>
                      <a:pt x="154312" y="92073"/>
                    </a:cubicBezTo>
                    <a:cubicBezTo>
                      <a:pt x="154290" y="92051"/>
                      <a:pt x="154262" y="92040"/>
                      <a:pt x="154227" y="92040"/>
                    </a:cubicBezTo>
                    <a:cubicBezTo>
                      <a:pt x="154134" y="92040"/>
                      <a:pt x="153997" y="92117"/>
                      <a:pt x="153815" y="92239"/>
                    </a:cubicBezTo>
                    <a:cubicBezTo>
                      <a:pt x="153619" y="92395"/>
                      <a:pt x="153516" y="92478"/>
                      <a:pt x="153444" y="92478"/>
                    </a:cubicBezTo>
                    <a:cubicBezTo>
                      <a:pt x="153363" y="92478"/>
                      <a:pt x="153322" y="92375"/>
                      <a:pt x="153235" y="92156"/>
                    </a:cubicBezTo>
                    <a:cubicBezTo>
                      <a:pt x="153069" y="91659"/>
                      <a:pt x="153069" y="91659"/>
                      <a:pt x="153235" y="91659"/>
                    </a:cubicBezTo>
                    <a:cubicBezTo>
                      <a:pt x="153483" y="91659"/>
                      <a:pt x="154229" y="91410"/>
                      <a:pt x="154312" y="91327"/>
                    </a:cubicBezTo>
                    <a:cubicBezTo>
                      <a:pt x="154340" y="91272"/>
                      <a:pt x="154367" y="91244"/>
                      <a:pt x="154392" y="91244"/>
                    </a:cubicBezTo>
                    <a:close/>
                    <a:moveTo>
                      <a:pt x="133529" y="91916"/>
                    </a:moveTo>
                    <a:cubicBezTo>
                      <a:pt x="133604" y="91916"/>
                      <a:pt x="133643" y="92075"/>
                      <a:pt x="133593" y="92322"/>
                    </a:cubicBezTo>
                    <a:cubicBezTo>
                      <a:pt x="133593" y="92443"/>
                      <a:pt x="133549" y="92520"/>
                      <a:pt x="133493" y="92520"/>
                    </a:cubicBezTo>
                    <a:cubicBezTo>
                      <a:pt x="133472" y="92520"/>
                      <a:pt x="133450" y="92510"/>
                      <a:pt x="133428" y="92487"/>
                    </a:cubicBezTo>
                    <a:cubicBezTo>
                      <a:pt x="133262" y="92487"/>
                      <a:pt x="133262" y="92322"/>
                      <a:pt x="133345" y="92156"/>
                    </a:cubicBezTo>
                    <a:cubicBezTo>
                      <a:pt x="133412" y="91989"/>
                      <a:pt x="133479" y="91916"/>
                      <a:pt x="133529" y="91916"/>
                    </a:cubicBezTo>
                    <a:close/>
                    <a:moveTo>
                      <a:pt x="139063" y="90581"/>
                    </a:moveTo>
                    <a:cubicBezTo>
                      <a:pt x="138997" y="90975"/>
                      <a:pt x="138828" y="91213"/>
                      <a:pt x="138678" y="91213"/>
                    </a:cubicBezTo>
                    <a:cubicBezTo>
                      <a:pt x="138639" y="91213"/>
                      <a:pt x="138600" y="91196"/>
                      <a:pt x="138566" y="91161"/>
                    </a:cubicBezTo>
                    <a:cubicBezTo>
                      <a:pt x="138517" y="91064"/>
                      <a:pt x="138440" y="91024"/>
                      <a:pt x="138352" y="91024"/>
                    </a:cubicBezTo>
                    <a:cubicBezTo>
                      <a:pt x="138289" y="91024"/>
                      <a:pt x="138220" y="91044"/>
                      <a:pt x="138151" y="91079"/>
                    </a:cubicBezTo>
                    <a:lnTo>
                      <a:pt x="137820" y="91244"/>
                    </a:lnTo>
                    <a:lnTo>
                      <a:pt x="138151" y="91742"/>
                    </a:lnTo>
                    <a:cubicBezTo>
                      <a:pt x="138417" y="92272"/>
                      <a:pt x="138470" y="92537"/>
                      <a:pt x="138353" y="92537"/>
                    </a:cubicBezTo>
                    <a:cubicBezTo>
                      <a:pt x="138324" y="92537"/>
                      <a:pt x="138284" y="92521"/>
                      <a:pt x="138234" y="92487"/>
                    </a:cubicBezTo>
                    <a:cubicBezTo>
                      <a:pt x="138069" y="92487"/>
                      <a:pt x="137903" y="92239"/>
                      <a:pt x="137903" y="92073"/>
                    </a:cubicBezTo>
                    <a:cubicBezTo>
                      <a:pt x="137857" y="91936"/>
                      <a:pt x="137837" y="91875"/>
                      <a:pt x="137786" y="91875"/>
                    </a:cubicBezTo>
                    <a:cubicBezTo>
                      <a:pt x="137745" y="91875"/>
                      <a:pt x="137683" y="91916"/>
                      <a:pt x="137571" y="91990"/>
                    </a:cubicBezTo>
                    <a:cubicBezTo>
                      <a:pt x="137503" y="92059"/>
                      <a:pt x="137448" y="92099"/>
                      <a:pt x="137402" y="92099"/>
                    </a:cubicBezTo>
                    <a:cubicBezTo>
                      <a:pt x="137337" y="92099"/>
                      <a:pt x="137288" y="92019"/>
                      <a:pt x="137240" y="91824"/>
                    </a:cubicBezTo>
                    <a:cubicBezTo>
                      <a:pt x="137171" y="91479"/>
                      <a:pt x="137217" y="91306"/>
                      <a:pt x="137426" y="91306"/>
                    </a:cubicBezTo>
                    <a:cubicBezTo>
                      <a:pt x="137468" y="91306"/>
                      <a:pt x="137516" y="91313"/>
                      <a:pt x="137571" y="91327"/>
                    </a:cubicBezTo>
                    <a:cubicBezTo>
                      <a:pt x="137654" y="91327"/>
                      <a:pt x="137737" y="91327"/>
                      <a:pt x="137654" y="91161"/>
                    </a:cubicBezTo>
                    <a:cubicBezTo>
                      <a:pt x="137654" y="90996"/>
                      <a:pt x="137654" y="90996"/>
                      <a:pt x="137406" y="90830"/>
                    </a:cubicBezTo>
                    <a:cubicBezTo>
                      <a:pt x="137571" y="90830"/>
                      <a:pt x="137737" y="90830"/>
                      <a:pt x="137820" y="90747"/>
                    </a:cubicBezTo>
                    <a:cubicBezTo>
                      <a:pt x="138234" y="90747"/>
                      <a:pt x="138649" y="90664"/>
                      <a:pt x="139063" y="90581"/>
                    </a:cubicBezTo>
                    <a:close/>
                    <a:moveTo>
                      <a:pt x="120665" y="92156"/>
                    </a:moveTo>
                    <a:cubicBezTo>
                      <a:pt x="120665" y="92156"/>
                      <a:pt x="120665" y="92239"/>
                      <a:pt x="120665" y="92404"/>
                    </a:cubicBezTo>
                    <a:cubicBezTo>
                      <a:pt x="120665" y="92526"/>
                      <a:pt x="120665" y="92603"/>
                      <a:pt x="120633" y="92603"/>
                    </a:cubicBezTo>
                    <a:cubicBezTo>
                      <a:pt x="120621" y="92603"/>
                      <a:pt x="120604" y="92592"/>
                      <a:pt x="120582" y="92570"/>
                    </a:cubicBezTo>
                    <a:cubicBezTo>
                      <a:pt x="120582" y="92570"/>
                      <a:pt x="120499" y="92487"/>
                      <a:pt x="120582" y="92322"/>
                    </a:cubicBezTo>
                    <a:cubicBezTo>
                      <a:pt x="120582" y="92239"/>
                      <a:pt x="120665" y="92156"/>
                      <a:pt x="120665" y="92156"/>
                    </a:cubicBezTo>
                    <a:close/>
                    <a:moveTo>
                      <a:pt x="146757" y="91212"/>
                    </a:moveTo>
                    <a:cubicBezTo>
                      <a:pt x="146770" y="91212"/>
                      <a:pt x="146770" y="91273"/>
                      <a:pt x="146770" y="91410"/>
                    </a:cubicBezTo>
                    <a:cubicBezTo>
                      <a:pt x="146724" y="91596"/>
                      <a:pt x="146808" y="91704"/>
                      <a:pt x="146920" y="91704"/>
                    </a:cubicBezTo>
                    <a:cubicBezTo>
                      <a:pt x="147008" y="91704"/>
                      <a:pt x="147112" y="91638"/>
                      <a:pt x="147185" y="91493"/>
                    </a:cubicBezTo>
                    <a:cubicBezTo>
                      <a:pt x="147185" y="91327"/>
                      <a:pt x="147350" y="91244"/>
                      <a:pt x="147433" y="91244"/>
                    </a:cubicBezTo>
                    <a:cubicBezTo>
                      <a:pt x="147599" y="91244"/>
                      <a:pt x="147599" y="91327"/>
                      <a:pt x="147350" y="91990"/>
                    </a:cubicBezTo>
                    <a:cubicBezTo>
                      <a:pt x="147211" y="92410"/>
                      <a:pt x="147071" y="92619"/>
                      <a:pt x="146975" y="92619"/>
                    </a:cubicBezTo>
                    <a:cubicBezTo>
                      <a:pt x="146901" y="92619"/>
                      <a:pt x="146853" y="92493"/>
                      <a:pt x="146853" y="92239"/>
                    </a:cubicBezTo>
                    <a:cubicBezTo>
                      <a:pt x="146797" y="91958"/>
                      <a:pt x="146551" y="91754"/>
                      <a:pt x="146347" y="91754"/>
                    </a:cubicBezTo>
                    <a:cubicBezTo>
                      <a:pt x="146249" y="91754"/>
                      <a:pt x="146161" y="91800"/>
                      <a:pt x="146107" y="91907"/>
                    </a:cubicBezTo>
                    <a:cubicBezTo>
                      <a:pt x="146052" y="92018"/>
                      <a:pt x="145988" y="92064"/>
                      <a:pt x="145929" y="92064"/>
                    </a:cubicBezTo>
                    <a:cubicBezTo>
                      <a:pt x="145813" y="92064"/>
                      <a:pt x="145721" y="91880"/>
                      <a:pt x="145776" y="91659"/>
                    </a:cubicBezTo>
                    <a:cubicBezTo>
                      <a:pt x="145776" y="91472"/>
                      <a:pt x="145869" y="91379"/>
                      <a:pt x="146021" y="91379"/>
                    </a:cubicBezTo>
                    <a:cubicBezTo>
                      <a:pt x="146071" y="91379"/>
                      <a:pt x="146128" y="91389"/>
                      <a:pt x="146190" y="91410"/>
                    </a:cubicBezTo>
                    <a:cubicBezTo>
                      <a:pt x="146259" y="91444"/>
                      <a:pt x="146342" y="91464"/>
                      <a:pt x="146421" y="91464"/>
                    </a:cubicBezTo>
                    <a:cubicBezTo>
                      <a:pt x="146534" y="91464"/>
                      <a:pt x="146639" y="91424"/>
                      <a:pt x="146687" y="91327"/>
                    </a:cubicBezTo>
                    <a:cubicBezTo>
                      <a:pt x="146725" y="91253"/>
                      <a:pt x="146745" y="91212"/>
                      <a:pt x="146757" y="91212"/>
                    </a:cubicBezTo>
                    <a:close/>
                    <a:moveTo>
                      <a:pt x="127657" y="91977"/>
                    </a:moveTo>
                    <a:cubicBezTo>
                      <a:pt x="127674" y="91977"/>
                      <a:pt x="127692" y="91981"/>
                      <a:pt x="127709" y="91990"/>
                    </a:cubicBezTo>
                    <a:cubicBezTo>
                      <a:pt x="127792" y="91990"/>
                      <a:pt x="127875" y="92156"/>
                      <a:pt x="127792" y="92322"/>
                    </a:cubicBezTo>
                    <a:cubicBezTo>
                      <a:pt x="127745" y="92555"/>
                      <a:pt x="127725" y="92657"/>
                      <a:pt x="127687" y="92657"/>
                    </a:cubicBezTo>
                    <a:cubicBezTo>
                      <a:pt x="127657" y="92657"/>
                      <a:pt x="127616" y="92596"/>
                      <a:pt x="127544" y="92487"/>
                    </a:cubicBezTo>
                    <a:cubicBezTo>
                      <a:pt x="127396" y="92265"/>
                      <a:pt x="127512" y="91977"/>
                      <a:pt x="127657" y="91977"/>
                    </a:cubicBezTo>
                    <a:close/>
                    <a:moveTo>
                      <a:pt x="143142" y="91626"/>
                    </a:moveTo>
                    <a:cubicBezTo>
                      <a:pt x="143162" y="91626"/>
                      <a:pt x="143185" y="91636"/>
                      <a:pt x="143207" y="91659"/>
                    </a:cubicBezTo>
                    <a:cubicBezTo>
                      <a:pt x="143373" y="91659"/>
                      <a:pt x="143373" y="91742"/>
                      <a:pt x="143207" y="91907"/>
                    </a:cubicBezTo>
                    <a:cubicBezTo>
                      <a:pt x="143124" y="91990"/>
                      <a:pt x="143124" y="92073"/>
                      <a:pt x="143124" y="92073"/>
                    </a:cubicBezTo>
                    <a:cubicBezTo>
                      <a:pt x="143124" y="92073"/>
                      <a:pt x="143041" y="92239"/>
                      <a:pt x="142958" y="92487"/>
                    </a:cubicBezTo>
                    <a:cubicBezTo>
                      <a:pt x="142800" y="92685"/>
                      <a:pt x="142661" y="92788"/>
                      <a:pt x="142558" y="92788"/>
                    </a:cubicBezTo>
                    <a:cubicBezTo>
                      <a:pt x="142446" y="92788"/>
                      <a:pt x="142378" y="92664"/>
                      <a:pt x="142378" y="92404"/>
                    </a:cubicBezTo>
                    <a:cubicBezTo>
                      <a:pt x="142322" y="92123"/>
                      <a:pt x="142380" y="91956"/>
                      <a:pt x="142475" y="91956"/>
                    </a:cubicBezTo>
                    <a:cubicBezTo>
                      <a:pt x="142520" y="91956"/>
                      <a:pt x="142574" y="91993"/>
                      <a:pt x="142627" y="92073"/>
                    </a:cubicBezTo>
                    <a:cubicBezTo>
                      <a:pt x="142627" y="92097"/>
                      <a:pt x="142634" y="92107"/>
                      <a:pt x="142644" y="92107"/>
                    </a:cubicBezTo>
                    <a:cubicBezTo>
                      <a:pt x="142668" y="92107"/>
                      <a:pt x="142710" y="92049"/>
                      <a:pt x="142710" y="91990"/>
                    </a:cubicBezTo>
                    <a:cubicBezTo>
                      <a:pt x="142758" y="91893"/>
                      <a:pt x="142807" y="91853"/>
                      <a:pt x="142839" y="91853"/>
                    </a:cubicBezTo>
                    <a:cubicBezTo>
                      <a:pt x="142861" y="91853"/>
                      <a:pt x="142875" y="91873"/>
                      <a:pt x="142875" y="91907"/>
                    </a:cubicBezTo>
                    <a:cubicBezTo>
                      <a:pt x="142907" y="91971"/>
                      <a:pt x="142939" y="91998"/>
                      <a:pt x="142966" y="91998"/>
                    </a:cubicBezTo>
                    <a:cubicBezTo>
                      <a:pt x="143009" y="91998"/>
                      <a:pt x="143041" y="91927"/>
                      <a:pt x="143041" y="91824"/>
                    </a:cubicBezTo>
                    <a:cubicBezTo>
                      <a:pt x="143041" y="91703"/>
                      <a:pt x="143085" y="91626"/>
                      <a:pt x="143142" y="91626"/>
                    </a:cubicBezTo>
                    <a:close/>
                    <a:moveTo>
                      <a:pt x="149671" y="92322"/>
                    </a:moveTo>
                    <a:cubicBezTo>
                      <a:pt x="149754" y="92404"/>
                      <a:pt x="149837" y="92487"/>
                      <a:pt x="149837" y="92653"/>
                    </a:cubicBezTo>
                    <a:cubicBezTo>
                      <a:pt x="149837" y="92736"/>
                      <a:pt x="149754" y="92819"/>
                      <a:pt x="149671" y="92819"/>
                    </a:cubicBezTo>
                    <a:cubicBezTo>
                      <a:pt x="149588" y="92819"/>
                      <a:pt x="149588" y="92653"/>
                      <a:pt x="149588" y="92570"/>
                    </a:cubicBezTo>
                    <a:cubicBezTo>
                      <a:pt x="149588" y="92404"/>
                      <a:pt x="149588" y="92322"/>
                      <a:pt x="149671" y="92322"/>
                    </a:cubicBezTo>
                    <a:close/>
                    <a:moveTo>
                      <a:pt x="159039" y="92248"/>
                    </a:moveTo>
                    <a:cubicBezTo>
                      <a:pt x="159059" y="92248"/>
                      <a:pt x="159079" y="92331"/>
                      <a:pt x="159119" y="92487"/>
                    </a:cubicBezTo>
                    <a:cubicBezTo>
                      <a:pt x="159119" y="92653"/>
                      <a:pt x="159036" y="92736"/>
                      <a:pt x="158953" y="92819"/>
                    </a:cubicBezTo>
                    <a:cubicBezTo>
                      <a:pt x="158932" y="92840"/>
                      <a:pt x="158917" y="92850"/>
                      <a:pt x="158906" y="92850"/>
                    </a:cubicBezTo>
                    <a:cubicBezTo>
                      <a:pt x="158875" y="92850"/>
                      <a:pt x="158891" y="92757"/>
                      <a:pt x="158953" y="92570"/>
                    </a:cubicBezTo>
                    <a:cubicBezTo>
                      <a:pt x="158997" y="92352"/>
                      <a:pt x="159017" y="92248"/>
                      <a:pt x="159039" y="92248"/>
                    </a:cubicBezTo>
                    <a:close/>
                    <a:moveTo>
                      <a:pt x="134809" y="92337"/>
                    </a:moveTo>
                    <a:cubicBezTo>
                      <a:pt x="134904" y="92337"/>
                      <a:pt x="134968" y="92426"/>
                      <a:pt x="134919" y="92570"/>
                    </a:cubicBezTo>
                    <a:cubicBezTo>
                      <a:pt x="134860" y="92749"/>
                      <a:pt x="134757" y="92886"/>
                      <a:pt x="134673" y="92886"/>
                    </a:cubicBezTo>
                    <a:cubicBezTo>
                      <a:pt x="134641" y="92886"/>
                      <a:pt x="134611" y="92865"/>
                      <a:pt x="134588" y="92819"/>
                    </a:cubicBezTo>
                    <a:cubicBezTo>
                      <a:pt x="134588" y="92736"/>
                      <a:pt x="134588" y="92570"/>
                      <a:pt x="134588" y="92487"/>
                    </a:cubicBezTo>
                    <a:cubicBezTo>
                      <a:pt x="134657" y="92383"/>
                      <a:pt x="134741" y="92337"/>
                      <a:pt x="134809" y="92337"/>
                    </a:cubicBezTo>
                    <a:close/>
                    <a:moveTo>
                      <a:pt x="141632" y="92487"/>
                    </a:moveTo>
                    <a:cubicBezTo>
                      <a:pt x="141715" y="92487"/>
                      <a:pt x="141715" y="92653"/>
                      <a:pt x="141715" y="92736"/>
                    </a:cubicBezTo>
                    <a:cubicBezTo>
                      <a:pt x="141632" y="92902"/>
                      <a:pt x="141632" y="92985"/>
                      <a:pt x="141549" y="92985"/>
                    </a:cubicBezTo>
                    <a:cubicBezTo>
                      <a:pt x="141549" y="92902"/>
                      <a:pt x="141466" y="92819"/>
                      <a:pt x="141466" y="92653"/>
                    </a:cubicBezTo>
                    <a:cubicBezTo>
                      <a:pt x="141466" y="92570"/>
                      <a:pt x="141549" y="92487"/>
                      <a:pt x="141632" y="92487"/>
                    </a:cubicBezTo>
                    <a:close/>
                    <a:moveTo>
                      <a:pt x="160339" y="92455"/>
                    </a:moveTo>
                    <a:cubicBezTo>
                      <a:pt x="160389" y="92455"/>
                      <a:pt x="160449" y="92540"/>
                      <a:pt x="160527" y="92736"/>
                    </a:cubicBezTo>
                    <a:cubicBezTo>
                      <a:pt x="160527" y="92803"/>
                      <a:pt x="160527" y="92924"/>
                      <a:pt x="160484" y="92924"/>
                    </a:cubicBezTo>
                    <a:cubicBezTo>
                      <a:pt x="160473" y="92924"/>
                      <a:pt x="160460" y="92918"/>
                      <a:pt x="160445" y="92902"/>
                    </a:cubicBezTo>
                    <a:cubicBezTo>
                      <a:pt x="160445" y="92902"/>
                      <a:pt x="160279" y="92985"/>
                      <a:pt x="160196" y="92985"/>
                    </a:cubicBezTo>
                    <a:cubicBezTo>
                      <a:pt x="160175" y="93005"/>
                      <a:pt x="160160" y="93016"/>
                      <a:pt x="160149" y="93016"/>
                    </a:cubicBezTo>
                    <a:cubicBezTo>
                      <a:pt x="160118" y="93016"/>
                      <a:pt x="160134" y="92922"/>
                      <a:pt x="160196" y="92736"/>
                    </a:cubicBezTo>
                    <a:cubicBezTo>
                      <a:pt x="160240" y="92561"/>
                      <a:pt x="160283" y="92455"/>
                      <a:pt x="160339" y="92455"/>
                    </a:cubicBezTo>
                    <a:close/>
                    <a:moveTo>
                      <a:pt x="162747" y="92621"/>
                    </a:moveTo>
                    <a:cubicBezTo>
                      <a:pt x="162804" y="92621"/>
                      <a:pt x="162848" y="92698"/>
                      <a:pt x="162848" y="92819"/>
                    </a:cubicBezTo>
                    <a:cubicBezTo>
                      <a:pt x="162931" y="92985"/>
                      <a:pt x="162931" y="93150"/>
                      <a:pt x="162848" y="93150"/>
                    </a:cubicBezTo>
                    <a:cubicBezTo>
                      <a:pt x="162836" y="93174"/>
                      <a:pt x="162825" y="93184"/>
                      <a:pt x="162813" y="93184"/>
                    </a:cubicBezTo>
                    <a:cubicBezTo>
                      <a:pt x="162744" y="93184"/>
                      <a:pt x="162682" y="92796"/>
                      <a:pt x="162682" y="92653"/>
                    </a:cubicBezTo>
                    <a:cubicBezTo>
                      <a:pt x="162704" y="92631"/>
                      <a:pt x="162727" y="92621"/>
                      <a:pt x="162747" y="92621"/>
                    </a:cubicBezTo>
                    <a:close/>
                    <a:moveTo>
                      <a:pt x="155389" y="92985"/>
                    </a:moveTo>
                    <a:cubicBezTo>
                      <a:pt x="155389" y="92985"/>
                      <a:pt x="155389" y="93067"/>
                      <a:pt x="155389" y="93233"/>
                    </a:cubicBezTo>
                    <a:cubicBezTo>
                      <a:pt x="155389" y="93316"/>
                      <a:pt x="155306" y="93399"/>
                      <a:pt x="155224" y="93399"/>
                    </a:cubicBezTo>
                    <a:cubicBezTo>
                      <a:pt x="155224" y="93399"/>
                      <a:pt x="155224" y="93316"/>
                      <a:pt x="155224" y="93150"/>
                    </a:cubicBezTo>
                    <a:cubicBezTo>
                      <a:pt x="155224" y="93067"/>
                      <a:pt x="155306" y="92985"/>
                      <a:pt x="155389" y="92985"/>
                    </a:cubicBezTo>
                    <a:close/>
                    <a:moveTo>
                      <a:pt x="121245" y="93067"/>
                    </a:moveTo>
                    <a:cubicBezTo>
                      <a:pt x="121328" y="93150"/>
                      <a:pt x="121411" y="93233"/>
                      <a:pt x="121328" y="93316"/>
                    </a:cubicBezTo>
                    <a:cubicBezTo>
                      <a:pt x="121328" y="93482"/>
                      <a:pt x="121245" y="93565"/>
                      <a:pt x="121245" y="93565"/>
                    </a:cubicBezTo>
                    <a:cubicBezTo>
                      <a:pt x="121162" y="93565"/>
                      <a:pt x="121162" y="93399"/>
                      <a:pt x="121162" y="93316"/>
                    </a:cubicBezTo>
                    <a:cubicBezTo>
                      <a:pt x="121162" y="93150"/>
                      <a:pt x="121162" y="93067"/>
                      <a:pt x="121245" y="93067"/>
                    </a:cubicBezTo>
                    <a:close/>
                    <a:moveTo>
                      <a:pt x="153898" y="93730"/>
                    </a:moveTo>
                    <a:cubicBezTo>
                      <a:pt x="153980" y="93730"/>
                      <a:pt x="154063" y="93813"/>
                      <a:pt x="153980" y="93896"/>
                    </a:cubicBezTo>
                    <a:cubicBezTo>
                      <a:pt x="153980" y="93896"/>
                      <a:pt x="153898" y="93896"/>
                      <a:pt x="153815" y="93813"/>
                    </a:cubicBezTo>
                    <a:cubicBezTo>
                      <a:pt x="153732" y="93730"/>
                      <a:pt x="153815" y="93730"/>
                      <a:pt x="153898" y="93730"/>
                    </a:cubicBezTo>
                    <a:close/>
                    <a:moveTo>
                      <a:pt x="119256" y="93565"/>
                    </a:moveTo>
                    <a:cubicBezTo>
                      <a:pt x="119256" y="93565"/>
                      <a:pt x="119256" y="93648"/>
                      <a:pt x="119256" y="93813"/>
                    </a:cubicBezTo>
                    <a:cubicBezTo>
                      <a:pt x="119256" y="93880"/>
                      <a:pt x="119256" y="94002"/>
                      <a:pt x="119212" y="94002"/>
                    </a:cubicBezTo>
                    <a:cubicBezTo>
                      <a:pt x="119202" y="94002"/>
                      <a:pt x="119189" y="93995"/>
                      <a:pt x="119173" y="93979"/>
                    </a:cubicBezTo>
                    <a:cubicBezTo>
                      <a:pt x="119090" y="93979"/>
                      <a:pt x="119090" y="93896"/>
                      <a:pt x="119173" y="93730"/>
                    </a:cubicBezTo>
                    <a:cubicBezTo>
                      <a:pt x="119173" y="93648"/>
                      <a:pt x="119173" y="93565"/>
                      <a:pt x="119256" y="93565"/>
                    </a:cubicBezTo>
                    <a:close/>
                    <a:moveTo>
                      <a:pt x="156580" y="93615"/>
                    </a:moveTo>
                    <a:cubicBezTo>
                      <a:pt x="156594" y="93615"/>
                      <a:pt x="156610" y="93625"/>
                      <a:pt x="156632" y="93648"/>
                    </a:cubicBezTo>
                    <a:cubicBezTo>
                      <a:pt x="156715" y="93648"/>
                      <a:pt x="156715" y="93730"/>
                      <a:pt x="156632" y="93896"/>
                    </a:cubicBezTo>
                    <a:cubicBezTo>
                      <a:pt x="156632" y="93979"/>
                      <a:pt x="156550" y="94062"/>
                      <a:pt x="156550" y="94062"/>
                    </a:cubicBezTo>
                    <a:cubicBezTo>
                      <a:pt x="156467" y="94062"/>
                      <a:pt x="156467" y="93896"/>
                      <a:pt x="156467" y="93813"/>
                    </a:cubicBezTo>
                    <a:cubicBezTo>
                      <a:pt x="156527" y="93692"/>
                      <a:pt x="156544" y="93615"/>
                      <a:pt x="156580" y="93615"/>
                    </a:cubicBezTo>
                    <a:close/>
                    <a:moveTo>
                      <a:pt x="144232" y="93627"/>
                    </a:moveTo>
                    <a:cubicBezTo>
                      <a:pt x="144305" y="93627"/>
                      <a:pt x="144367" y="93689"/>
                      <a:pt x="144367" y="93813"/>
                    </a:cubicBezTo>
                    <a:cubicBezTo>
                      <a:pt x="144367" y="93896"/>
                      <a:pt x="144284" y="94062"/>
                      <a:pt x="144201" y="94145"/>
                    </a:cubicBezTo>
                    <a:cubicBezTo>
                      <a:pt x="144157" y="94189"/>
                      <a:pt x="144118" y="94210"/>
                      <a:pt x="144087" y="94210"/>
                    </a:cubicBezTo>
                    <a:cubicBezTo>
                      <a:pt x="144003" y="94210"/>
                      <a:pt x="143975" y="94056"/>
                      <a:pt x="144036" y="93813"/>
                    </a:cubicBezTo>
                    <a:cubicBezTo>
                      <a:pt x="144077" y="93689"/>
                      <a:pt x="144160" y="93627"/>
                      <a:pt x="144232" y="93627"/>
                    </a:cubicBezTo>
                    <a:close/>
                    <a:moveTo>
                      <a:pt x="157685" y="93740"/>
                    </a:moveTo>
                    <a:cubicBezTo>
                      <a:pt x="157714" y="93740"/>
                      <a:pt x="157675" y="93843"/>
                      <a:pt x="157544" y="94062"/>
                    </a:cubicBezTo>
                    <a:cubicBezTo>
                      <a:pt x="157461" y="94228"/>
                      <a:pt x="157378" y="94311"/>
                      <a:pt x="157295" y="94311"/>
                    </a:cubicBezTo>
                    <a:cubicBezTo>
                      <a:pt x="157213" y="94311"/>
                      <a:pt x="157295" y="94145"/>
                      <a:pt x="157461" y="93979"/>
                    </a:cubicBezTo>
                    <a:cubicBezTo>
                      <a:pt x="157579" y="93823"/>
                      <a:pt x="157659" y="93740"/>
                      <a:pt x="157685" y="93740"/>
                    </a:cubicBezTo>
                    <a:close/>
                    <a:moveTo>
                      <a:pt x="156964" y="94145"/>
                    </a:moveTo>
                    <a:cubicBezTo>
                      <a:pt x="156964" y="94228"/>
                      <a:pt x="157047" y="94311"/>
                      <a:pt x="157047" y="94476"/>
                    </a:cubicBezTo>
                    <a:cubicBezTo>
                      <a:pt x="157005" y="94518"/>
                      <a:pt x="156964" y="94539"/>
                      <a:pt x="156933" y="94539"/>
                    </a:cubicBezTo>
                    <a:cubicBezTo>
                      <a:pt x="156902" y="94539"/>
                      <a:pt x="156881" y="94518"/>
                      <a:pt x="156881" y="94476"/>
                    </a:cubicBezTo>
                    <a:cubicBezTo>
                      <a:pt x="156798" y="94393"/>
                      <a:pt x="156798" y="94311"/>
                      <a:pt x="156798" y="94228"/>
                    </a:cubicBezTo>
                    <a:cubicBezTo>
                      <a:pt x="156798" y="94145"/>
                      <a:pt x="156881" y="94145"/>
                      <a:pt x="156964" y="94145"/>
                    </a:cubicBezTo>
                    <a:close/>
                    <a:moveTo>
                      <a:pt x="145444" y="93813"/>
                    </a:moveTo>
                    <a:cubicBezTo>
                      <a:pt x="145527" y="93896"/>
                      <a:pt x="145610" y="94062"/>
                      <a:pt x="145527" y="94228"/>
                    </a:cubicBezTo>
                    <a:cubicBezTo>
                      <a:pt x="145527" y="94476"/>
                      <a:pt x="145444" y="94559"/>
                      <a:pt x="145444" y="94559"/>
                    </a:cubicBezTo>
                    <a:cubicBezTo>
                      <a:pt x="145362" y="94559"/>
                      <a:pt x="145279" y="94393"/>
                      <a:pt x="145279" y="94145"/>
                    </a:cubicBezTo>
                    <a:cubicBezTo>
                      <a:pt x="145362" y="93979"/>
                      <a:pt x="145362" y="93813"/>
                      <a:pt x="145444" y="93813"/>
                    </a:cubicBezTo>
                    <a:close/>
                    <a:moveTo>
                      <a:pt x="157958" y="94476"/>
                    </a:moveTo>
                    <a:cubicBezTo>
                      <a:pt x="157958" y="94559"/>
                      <a:pt x="158041" y="94642"/>
                      <a:pt x="157958" y="94725"/>
                    </a:cubicBezTo>
                    <a:cubicBezTo>
                      <a:pt x="157958" y="94891"/>
                      <a:pt x="157876" y="94974"/>
                      <a:pt x="157876" y="94974"/>
                    </a:cubicBezTo>
                    <a:cubicBezTo>
                      <a:pt x="157793" y="94974"/>
                      <a:pt x="157793" y="94808"/>
                      <a:pt x="157793" y="94725"/>
                    </a:cubicBezTo>
                    <a:cubicBezTo>
                      <a:pt x="157793" y="94559"/>
                      <a:pt x="157876" y="94476"/>
                      <a:pt x="157958" y="94476"/>
                    </a:cubicBezTo>
                    <a:close/>
                    <a:moveTo>
                      <a:pt x="162019" y="95139"/>
                    </a:moveTo>
                    <a:cubicBezTo>
                      <a:pt x="162102" y="95139"/>
                      <a:pt x="162102" y="95222"/>
                      <a:pt x="162102" y="95388"/>
                    </a:cubicBezTo>
                    <a:cubicBezTo>
                      <a:pt x="162019" y="95471"/>
                      <a:pt x="162019" y="95554"/>
                      <a:pt x="161936" y="95554"/>
                    </a:cubicBezTo>
                    <a:cubicBezTo>
                      <a:pt x="161936" y="95554"/>
                      <a:pt x="161853" y="95471"/>
                      <a:pt x="161936" y="95305"/>
                    </a:cubicBezTo>
                    <a:cubicBezTo>
                      <a:pt x="161936" y="95222"/>
                      <a:pt x="162019" y="95139"/>
                      <a:pt x="162019" y="95139"/>
                    </a:cubicBezTo>
                    <a:close/>
                    <a:moveTo>
                      <a:pt x="147918" y="94943"/>
                    </a:moveTo>
                    <a:cubicBezTo>
                      <a:pt x="147925" y="94943"/>
                      <a:pt x="147931" y="94953"/>
                      <a:pt x="147931" y="94974"/>
                    </a:cubicBezTo>
                    <a:cubicBezTo>
                      <a:pt x="148013" y="95056"/>
                      <a:pt x="148013" y="95222"/>
                      <a:pt x="148013" y="95388"/>
                    </a:cubicBezTo>
                    <a:cubicBezTo>
                      <a:pt x="147980" y="95555"/>
                      <a:pt x="147933" y="95628"/>
                      <a:pt x="147894" y="95628"/>
                    </a:cubicBezTo>
                    <a:cubicBezTo>
                      <a:pt x="147837" y="95628"/>
                      <a:pt x="147798" y="95469"/>
                      <a:pt x="147848" y="95222"/>
                    </a:cubicBezTo>
                    <a:cubicBezTo>
                      <a:pt x="147848" y="95036"/>
                      <a:pt x="147894" y="94943"/>
                      <a:pt x="147918" y="94943"/>
                    </a:cubicBezTo>
                    <a:close/>
                    <a:moveTo>
                      <a:pt x="151098" y="95438"/>
                    </a:moveTo>
                    <a:cubicBezTo>
                      <a:pt x="151118" y="95438"/>
                      <a:pt x="151140" y="95449"/>
                      <a:pt x="151163" y="95471"/>
                    </a:cubicBezTo>
                    <a:cubicBezTo>
                      <a:pt x="151163" y="95471"/>
                      <a:pt x="151163" y="95554"/>
                      <a:pt x="151163" y="95719"/>
                    </a:cubicBezTo>
                    <a:cubicBezTo>
                      <a:pt x="151163" y="95802"/>
                      <a:pt x="151080" y="95885"/>
                      <a:pt x="150997" y="95885"/>
                    </a:cubicBezTo>
                    <a:cubicBezTo>
                      <a:pt x="150997" y="95885"/>
                      <a:pt x="150997" y="95802"/>
                      <a:pt x="150997" y="95637"/>
                    </a:cubicBezTo>
                    <a:cubicBezTo>
                      <a:pt x="150997" y="95515"/>
                      <a:pt x="151041" y="95438"/>
                      <a:pt x="151098" y="95438"/>
                    </a:cubicBezTo>
                    <a:close/>
                    <a:moveTo>
                      <a:pt x="160610" y="95388"/>
                    </a:moveTo>
                    <a:cubicBezTo>
                      <a:pt x="160693" y="95388"/>
                      <a:pt x="160610" y="95554"/>
                      <a:pt x="160527" y="95719"/>
                    </a:cubicBezTo>
                    <a:cubicBezTo>
                      <a:pt x="160445" y="95885"/>
                      <a:pt x="160279" y="95968"/>
                      <a:pt x="160279" y="95968"/>
                    </a:cubicBezTo>
                    <a:cubicBezTo>
                      <a:pt x="160113" y="95968"/>
                      <a:pt x="160527" y="95388"/>
                      <a:pt x="160610" y="95388"/>
                    </a:cubicBezTo>
                    <a:close/>
                    <a:moveTo>
                      <a:pt x="151795" y="95885"/>
                    </a:moveTo>
                    <a:cubicBezTo>
                      <a:pt x="151863" y="95885"/>
                      <a:pt x="151881" y="95996"/>
                      <a:pt x="151826" y="96217"/>
                    </a:cubicBezTo>
                    <a:cubicBezTo>
                      <a:pt x="151743" y="96465"/>
                      <a:pt x="151660" y="96548"/>
                      <a:pt x="151577" y="96548"/>
                    </a:cubicBezTo>
                    <a:cubicBezTo>
                      <a:pt x="151411" y="96465"/>
                      <a:pt x="151494" y="96217"/>
                      <a:pt x="151660" y="95968"/>
                    </a:cubicBezTo>
                    <a:cubicBezTo>
                      <a:pt x="151715" y="95913"/>
                      <a:pt x="151761" y="95885"/>
                      <a:pt x="151795" y="95885"/>
                    </a:cubicBezTo>
                    <a:close/>
                    <a:moveTo>
                      <a:pt x="145007" y="96130"/>
                    </a:moveTo>
                    <a:cubicBezTo>
                      <a:pt x="145116" y="96130"/>
                      <a:pt x="145166" y="96222"/>
                      <a:pt x="145113" y="96382"/>
                    </a:cubicBezTo>
                    <a:cubicBezTo>
                      <a:pt x="145059" y="96544"/>
                      <a:pt x="144899" y="96671"/>
                      <a:pt x="144772" y="96671"/>
                    </a:cubicBezTo>
                    <a:cubicBezTo>
                      <a:pt x="144704" y="96671"/>
                      <a:pt x="144645" y="96635"/>
                      <a:pt x="144616" y="96548"/>
                    </a:cubicBezTo>
                    <a:cubicBezTo>
                      <a:pt x="144533" y="96382"/>
                      <a:pt x="144616" y="96300"/>
                      <a:pt x="144781" y="96217"/>
                    </a:cubicBezTo>
                    <a:cubicBezTo>
                      <a:pt x="144869" y="96158"/>
                      <a:pt x="144947" y="96130"/>
                      <a:pt x="145007" y="96130"/>
                    </a:cubicBezTo>
                    <a:close/>
                    <a:moveTo>
                      <a:pt x="145593" y="96315"/>
                    </a:moveTo>
                    <a:cubicBezTo>
                      <a:pt x="145665" y="96315"/>
                      <a:pt x="145693" y="96404"/>
                      <a:pt x="145693" y="96548"/>
                    </a:cubicBezTo>
                    <a:cubicBezTo>
                      <a:pt x="145693" y="96670"/>
                      <a:pt x="145649" y="96746"/>
                      <a:pt x="145560" y="96746"/>
                    </a:cubicBezTo>
                    <a:cubicBezTo>
                      <a:pt x="145527" y="96746"/>
                      <a:pt x="145489" y="96736"/>
                      <a:pt x="145444" y="96714"/>
                    </a:cubicBezTo>
                    <a:cubicBezTo>
                      <a:pt x="145279" y="96631"/>
                      <a:pt x="145279" y="96631"/>
                      <a:pt x="145362" y="96465"/>
                    </a:cubicBezTo>
                    <a:cubicBezTo>
                      <a:pt x="145466" y="96361"/>
                      <a:pt x="145541" y="96315"/>
                      <a:pt x="145593" y="96315"/>
                    </a:cubicBezTo>
                    <a:close/>
                    <a:moveTo>
                      <a:pt x="153815" y="96300"/>
                    </a:moveTo>
                    <a:cubicBezTo>
                      <a:pt x="153898" y="96300"/>
                      <a:pt x="153898" y="96465"/>
                      <a:pt x="153898" y="96548"/>
                    </a:cubicBezTo>
                    <a:cubicBezTo>
                      <a:pt x="153898" y="96670"/>
                      <a:pt x="153853" y="96746"/>
                      <a:pt x="153797" y="96746"/>
                    </a:cubicBezTo>
                    <a:cubicBezTo>
                      <a:pt x="153776" y="96746"/>
                      <a:pt x="153754" y="96736"/>
                      <a:pt x="153732" y="96714"/>
                    </a:cubicBezTo>
                    <a:cubicBezTo>
                      <a:pt x="153649" y="96714"/>
                      <a:pt x="153649" y="96631"/>
                      <a:pt x="153649" y="96465"/>
                    </a:cubicBezTo>
                    <a:cubicBezTo>
                      <a:pt x="153649" y="96382"/>
                      <a:pt x="153732" y="96300"/>
                      <a:pt x="153815" y="96300"/>
                    </a:cubicBezTo>
                    <a:close/>
                    <a:moveTo>
                      <a:pt x="122571" y="96714"/>
                    </a:moveTo>
                    <a:cubicBezTo>
                      <a:pt x="122654" y="96714"/>
                      <a:pt x="122654" y="96797"/>
                      <a:pt x="122654" y="96880"/>
                    </a:cubicBezTo>
                    <a:cubicBezTo>
                      <a:pt x="122571" y="96880"/>
                      <a:pt x="122488" y="96880"/>
                      <a:pt x="122488" y="96797"/>
                    </a:cubicBezTo>
                    <a:cubicBezTo>
                      <a:pt x="122405" y="96714"/>
                      <a:pt x="122405" y="96714"/>
                      <a:pt x="122571" y="96714"/>
                    </a:cubicBezTo>
                    <a:close/>
                    <a:moveTo>
                      <a:pt x="115361" y="96465"/>
                    </a:moveTo>
                    <a:cubicBezTo>
                      <a:pt x="115361" y="96465"/>
                      <a:pt x="115444" y="96548"/>
                      <a:pt x="115444" y="96714"/>
                    </a:cubicBezTo>
                    <a:cubicBezTo>
                      <a:pt x="115444" y="96880"/>
                      <a:pt x="115361" y="96963"/>
                      <a:pt x="115361" y="96963"/>
                    </a:cubicBezTo>
                    <a:cubicBezTo>
                      <a:pt x="115278" y="96880"/>
                      <a:pt x="115278" y="96797"/>
                      <a:pt x="115278" y="96631"/>
                    </a:cubicBezTo>
                    <a:cubicBezTo>
                      <a:pt x="115278" y="96548"/>
                      <a:pt x="115278" y="96465"/>
                      <a:pt x="115361" y="96465"/>
                    </a:cubicBezTo>
                    <a:close/>
                    <a:moveTo>
                      <a:pt x="155450" y="97094"/>
                    </a:moveTo>
                    <a:cubicBezTo>
                      <a:pt x="155472" y="97094"/>
                      <a:pt x="155506" y="97104"/>
                      <a:pt x="155555" y="97128"/>
                    </a:cubicBezTo>
                    <a:cubicBezTo>
                      <a:pt x="155638" y="97128"/>
                      <a:pt x="155638" y="97211"/>
                      <a:pt x="155638" y="97211"/>
                    </a:cubicBezTo>
                    <a:cubicBezTo>
                      <a:pt x="155596" y="97253"/>
                      <a:pt x="155555" y="97273"/>
                      <a:pt x="155524" y="97273"/>
                    </a:cubicBezTo>
                    <a:cubicBezTo>
                      <a:pt x="155493" y="97273"/>
                      <a:pt x="155472" y="97253"/>
                      <a:pt x="155472" y="97211"/>
                    </a:cubicBezTo>
                    <a:cubicBezTo>
                      <a:pt x="155414" y="97153"/>
                      <a:pt x="155396" y="97094"/>
                      <a:pt x="155450" y="97094"/>
                    </a:cubicBezTo>
                    <a:close/>
                    <a:moveTo>
                      <a:pt x="143306" y="97179"/>
                    </a:moveTo>
                    <a:cubicBezTo>
                      <a:pt x="143328" y="97179"/>
                      <a:pt x="143350" y="97189"/>
                      <a:pt x="143373" y="97211"/>
                    </a:cubicBezTo>
                    <a:cubicBezTo>
                      <a:pt x="143373" y="97211"/>
                      <a:pt x="143373" y="97294"/>
                      <a:pt x="143290" y="97460"/>
                    </a:cubicBezTo>
                    <a:cubicBezTo>
                      <a:pt x="143290" y="97543"/>
                      <a:pt x="143207" y="97626"/>
                      <a:pt x="143124" y="97626"/>
                    </a:cubicBezTo>
                    <a:cubicBezTo>
                      <a:pt x="143041" y="97543"/>
                      <a:pt x="143041" y="97460"/>
                      <a:pt x="143124" y="97377"/>
                    </a:cubicBezTo>
                    <a:cubicBezTo>
                      <a:pt x="143185" y="97256"/>
                      <a:pt x="143245" y="97179"/>
                      <a:pt x="143306" y="97179"/>
                    </a:cubicBezTo>
                    <a:close/>
                    <a:moveTo>
                      <a:pt x="161360" y="96812"/>
                    </a:moveTo>
                    <a:cubicBezTo>
                      <a:pt x="161478" y="96812"/>
                      <a:pt x="161570" y="96901"/>
                      <a:pt x="161522" y="97045"/>
                    </a:cubicBezTo>
                    <a:cubicBezTo>
                      <a:pt x="161522" y="97211"/>
                      <a:pt x="161439" y="97377"/>
                      <a:pt x="161273" y="97543"/>
                    </a:cubicBezTo>
                    <a:cubicBezTo>
                      <a:pt x="161199" y="97617"/>
                      <a:pt x="161158" y="97658"/>
                      <a:pt x="161135" y="97658"/>
                    </a:cubicBezTo>
                    <a:cubicBezTo>
                      <a:pt x="161108" y="97658"/>
                      <a:pt x="161108" y="97597"/>
                      <a:pt x="161108" y="97460"/>
                    </a:cubicBezTo>
                    <a:cubicBezTo>
                      <a:pt x="161108" y="97211"/>
                      <a:pt x="161108" y="97045"/>
                      <a:pt x="161108" y="96963"/>
                    </a:cubicBezTo>
                    <a:cubicBezTo>
                      <a:pt x="161177" y="96858"/>
                      <a:pt x="161276" y="96812"/>
                      <a:pt x="161360" y="96812"/>
                    </a:cubicBezTo>
                    <a:close/>
                    <a:moveTo>
                      <a:pt x="154146" y="96880"/>
                    </a:moveTo>
                    <a:cubicBezTo>
                      <a:pt x="154229" y="96880"/>
                      <a:pt x="154146" y="97045"/>
                      <a:pt x="153980" y="97294"/>
                    </a:cubicBezTo>
                    <a:cubicBezTo>
                      <a:pt x="153815" y="97543"/>
                      <a:pt x="153649" y="97708"/>
                      <a:pt x="153649" y="97708"/>
                    </a:cubicBezTo>
                    <a:cubicBezTo>
                      <a:pt x="153483" y="97626"/>
                      <a:pt x="154063" y="96880"/>
                      <a:pt x="154146" y="96880"/>
                    </a:cubicBezTo>
                    <a:close/>
                    <a:moveTo>
                      <a:pt x="144387" y="99221"/>
                    </a:moveTo>
                    <a:cubicBezTo>
                      <a:pt x="144499" y="99221"/>
                      <a:pt x="144550" y="99331"/>
                      <a:pt x="144450" y="99532"/>
                    </a:cubicBezTo>
                    <a:cubicBezTo>
                      <a:pt x="144391" y="99590"/>
                      <a:pt x="144333" y="99649"/>
                      <a:pt x="144245" y="99649"/>
                    </a:cubicBezTo>
                    <a:cubicBezTo>
                      <a:pt x="144208" y="99649"/>
                      <a:pt x="144167" y="99639"/>
                      <a:pt x="144118" y="99615"/>
                    </a:cubicBezTo>
                    <a:cubicBezTo>
                      <a:pt x="143953" y="99532"/>
                      <a:pt x="143953" y="99532"/>
                      <a:pt x="144118" y="99366"/>
                    </a:cubicBezTo>
                    <a:cubicBezTo>
                      <a:pt x="144216" y="99268"/>
                      <a:pt x="144315" y="99221"/>
                      <a:pt x="144387" y="99221"/>
                    </a:cubicBezTo>
                    <a:close/>
                    <a:moveTo>
                      <a:pt x="145272" y="99329"/>
                    </a:moveTo>
                    <a:cubicBezTo>
                      <a:pt x="145315" y="99329"/>
                      <a:pt x="145334" y="99476"/>
                      <a:pt x="145279" y="99697"/>
                    </a:cubicBezTo>
                    <a:cubicBezTo>
                      <a:pt x="145279" y="99863"/>
                      <a:pt x="145196" y="99946"/>
                      <a:pt x="145196" y="99946"/>
                    </a:cubicBezTo>
                    <a:cubicBezTo>
                      <a:pt x="145030" y="99946"/>
                      <a:pt x="145030" y="99532"/>
                      <a:pt x="145196" y="99449"/>
                    </a:cubicBezTo>
                    <a:cubicBezTo>
                      <a:pt x="145223" y="99366"/>
                      <a:pt x="145251" y="99329"/>
                      <a:pt x="145272" y="99329"/>
                    </a:cubicBezTo>
                    <a:close/>
                    <a:moveTo>
                      <a:pt x="148067" y="99520"/>
                    </a:moveTo>
                    <a:cubicBezTo>
                      <a:pt x="148108" y="99520"/>
                      <a:pt x="148173" y="99603"/>
                      <a:pt x="148262" y="99780"/>
                    </a:cubicBezTo>
                    <a:cubicBezTo>
                      <a:pt x="148367" y="99938"/>
                      <a:pt x="148406" y="99996"/>
                      <a:pt x="148356" y="99996"/>
                    </a:cubicBezTo>
                    <a:cubicBezTo>
                      <a:pt x="148328" y="99996"/>
                      <a:pt x="148270" y="99976"/>
                      <a:pt x="148179" y="99946"/>
                    </a:cubicBezTo>
                    <a:cubicBezTo>
                      <a:pt x="148013" y="99946"/>
                      <a:pt x="147931" y="99780"/>
                      <a:pt x="148013" y="99697"/>
                    </a:cubicBezTo>
                    <a:cubicBezTo>
                      <a:pt x="148013" y="99582"/>
                      <a:pt x="148031" y="99520"/>
                      <a:pt x="148067" y="99520"/>
                    </a:cubicBezTo>
                    <a:close/>
                    <a:moveTo>
                      <a:pt x="20535" y="101650"/>
                    </a:moveTo>
                    <a:cubicBezTo>
                      <a:pt x="20571" y="101650"/>
                      <a:pt x="20608" y="101659"/>
                      <a:pt x="20636" y="101686"/>
                    </a:cubicBezTo>
                    <a:cubicBezTo>
                      <a:pt x="20802" y="101769"/>
                      <a:pt x="20885" y="101769"/>
                      <a:pt x="20802" y="101852"/>
                    </a:cubicBezTo>
                    <a:cubicBezTo>
                      <a:pt x="20802" y="101935"/>
                      <a:pt x="20719" y="101935"/>
                      <a:pt x="20553" y="101935"/>
                    </a:cubicBezTo>
                    <a:cubicBezTo>
                      <a:pt x="20470" y="101852"/>
                      <a:pt x="20387" y="101769"/>
                      <a:pt x="20387" y="101686"/>
                    </a:cubicBezTo>
                    <a:cubicBezTo>
                      <a:pt x="20387" y="101686"/>
                      <a:pt x="20461" y="101650"/>
                      <a:pt x="20535" y="101650"/>
                    </a:cubicBezTo>
                    <a:close/>
                    <a:moveTo>
                      <a:pt x="115278" y="101769"/>
                    </a:moveTo>
                    <a:cubicBezTo>
                      <a:pt x="115361" y="101769"/>
                      <a:pt x="115361" y="101852"/>
                      <a:pt x="115361" y="101935"/>
                    </a:cubicBezTo>
                    <a:cubicBezTo>
                      <a:pt x="115337" y="101959"/>
                      <a:pt x="115313" y="101969"/>
                      <a:pt x="115290" y="101969"/>
                    </a:cubicBezTo>
                    <a:cubicBezTo>
                      <a:pt x="115237" y="101969"/>
                      <a:pt x="115195" y="101911"/>
                      <a:pt x="115195" y="101852"/>
                    </a:cubicBezTo>
                    <a:cubicBezTo>
                      <a:pt x="115112" y="101769"/>
                      <a:pt x="115112" y="101769"/>
                      <a:pt x="115278" y="101769"/>
                    </a:cubicBezTo>
                    <a:close/>
                    <a:moveTo>
                      <a:pt x="161093" y="102150"/>
                    </a:moveTo>
                    <a:cubicBezTo>
                      <a:pt x="161232" y="102150"/>
                      <a:pt x="161345" y="102538"/>
                      <a:pt x="161273" y="102681"/>
                    </a:cubicBezTo>
                    <a:cubicBezTo>
                      <a:pt x="161273" y="102681"/>
                      <a:pt x="161108" y="102598"/>
                      <a:pt x="161025" y="102515"/>
                    </a:cubicBezTo>
                    <a:cubicBezTo>
                      <a:pt x="160942" y="102349"/>
                      <a:pt x="160942" y="102266"/>
                      <a:pt x="161025" y="102184"/>
                    </a:cubicBezTo>
                    <a:cubicBezTo>
                      <a:pt x="161048" y="102160"/>
                      <a:pt x="161071" y="102150"/>
                      <a:pt x="161093" y="102150"/>
                    </a:cubicBezTo>
                    <a:close/>
                    <a:moveTo>
                      <a:pt x="154726" y="103675"/>
                    </a:moveTo>
                    <a:cubicBezTo>
                      <a:pt x="154975" y="103675"/>
                      <a:pt x="155224" y="104007"/>
                      <a:pt x="155141" y="104338"/>
                    </a:cubicBezTo>
                    <a:cubicBezTo>
                      <a:pt x="155111" y="104397"/>
                      <a:pt x="155061" y="104425"/>
                      <a:pt x="154994" y="104425"/>
                    </a:cubicBezTo>
                    <a:cubicBezTo>
                      <a:pt x="154871" y="104425"/>
                      <a:pt x="154692" y="104333"/>
                      <a:pt x="154478" y="104173"/>
                    </a:cubicBezTo>
                    <a:cubicBezTo>
                      <a:pt x="154312" y="104090"/>
                      <a:pt x="154478" y="103758"/>
                      <a:pt x="154726" y="103675"/>
                    </a:cubicBezTo>
                    <a:close/>
                    <a:moveTo>
                      <a:pt x="4475" y="106410"/>
                    </a:moveTo>
                    <a:cubicBezTo>
                      <a:pt x="4641" y="106410"/>
                      <a:pt x="4724" y="106493"/>
                      <a:pt x="4724" y="106493"/>
                    </a:cubicBezTo>
                    <a:cubicBezTo>
                      <a:pt x="4724" y="106552"/>
                      <a:pt x="4641" y="106610"/>
                      <a:pt x="4563" y="106610"/>
                    </a:cubicBezTo>
                    <a:cubicBezTo>
                      <a:pt x="4531" y="106610"/>
                      <a:pt x="4500" y="106600"/>
                      <a:pt x="4475" y="106576"/>
                    </a:cubicBezTo>
                    <a:cubicBezTo>
                      <a:pt x="4310" y="106576"/>
                      <a:pt x="4227" y="106493"/>
                      <a:pt x="4227" y="106493"/>
                    </a:cubicBezTo>
                    <a:cubicBezTo>
                      <a:pt x="4227" y="106493"/>
                      <a:pt x="4393" y="106410"/>
                      <a:pt x="4475" y="106410"/>
                    </a:cubicBezTo>
                    <a:close/>
                    <a:moveTo>
                      <a:pt x="112046" y="107570"/>
                    </a:moveTo>
                    <a:cubicBezTo>
                      <a:pt x="112129" y="107653"/>
                      <a:pt x="112212" y="107653"/>
                      <a:pt x="112129" y="107736"/>
                    </a:cubicBezTo>
                    <a:cubicBezTo>
                      <a:pt x="112129" y="107778"/>
                      <a:pt x="112108" y="107798"/>
                      <a:pt x="112077" y="107798"/>
                    </a:cubicBezTo>
                    <a:cubicBezTo>
                      <a:pt x="112046" y="107798"/>
                      <a:pt x="112005" y="107778"/>
                      <a:pt x="111963" y="107736"/>
                    </a:cubicBezTo>
                    <a:cubicBezTo>
                      <a:pt x="111880" y="107653"/>
                      <a:pt x="111963" y="107570"/>
                      <a:pt x="112046" y="107570"/>
                    </a:cubicBezTo>
                    <a:close/>
                    <a:moveTo>
                      <a:pt x="166246" y="117681"/>
                    </a:moveTo>
                    <a:cubicBezTo>
                      <a:pt x="166329" y="117681"/>
                      <a:pt x="166329" y="117764"/>
                      <a:pt x="166329" y="117847"/>
                    </a:cubicBezTo>
                    <a:cubicBezTo>
                      <a:pt x="166304" y="117871"/>
                      <a:pt x="166280" y="117881"/>
                      <a:pt x="166258" y="117881"/>
                    </a:cubicBezTo>
                    <a:cubicBezTo>
                      <a:pt x="166204" y="117881"/>
                      <a:pt x="166163" y="117823"/>
                      <a:pt x="166163" y="117764"/>
                    </a:cubicBezTo>
                    <a:cubicBezTo>
                      <a:pt x="166080" y="117681"/>
                      <a:pt x="166080" y="117681"/>
                      <a:pt x="166246" y="117681"/>
                    </a:cubicBezTo>
                    <a:close/>
                    <a:moveTo>
                      <a:pt x="166660" y="117764"/>
                    </a:moveTo>
                    <a:cubicBezTo>
                      <a:pt x="166743" y="117764"/>
                      <a:pt x="166826" y="117847"/>
                      <a:pt x="166660" y="117930"/>
                    </a:cubicBezTo>
                    <a:cubicBezTo>
                      <a:pt x="166660" y="117874"/>
                      <a:pt x="166660" y="117819"/>
                      <a:pt x="166660" y="117764"/>
                    </a:cubicBezTo>
                    <a:close/>
                    <a:moveTo>
                      <a:pt x="165831" y="118510"/>
                    </a:moveTo>
                    <a:cubicBezTo>
                      <a:pt x="165997" y="118510"/>
                      <a:pt x="165997" y="118593"/>
                      <a:pt x="165914" y="118676"/>
                    </a:cubicBezTo>
                    <a:lnTo>
                      <a:pt x="165831" y="118676"/>
                    </a:lnTo>
                    <a:cubicBezTo>
                      <a:pt x="165831" y="118676"/>
                      <a:pt x="165749" y="118676"/>
                      <a:pt x="165749" y="118593"/>
                    </a:cubicBezTo>
                    <a:cubicBezTo>
                      <a:pt x="165749" y="118510"/>
                      <a:pt x="165749" y="118510"/>
                      <a:pt x="165831" y="118510"/>
                    </a:cubicBezTo>
                    <a:close/>
                    <a:moveTo>
                      <a:pt x="167351" y="118088"/>
                    </a:moveTo>
                    <a:cubicBezTo>
                      <a:pt x="167368" y="118088"/>
                      <a:pt x="167387" y="118091"/>
                      <a:pt x="167406" y="118095"/>
                    </a:cubicBezTo>
                    <a:cubicBezTo>
                      <a:pt x="167489" y="118178"/>
                      <a:pt x="167572" y="118261"/>
                      <a:pt x="167489" y="118344"/>
                    </a:cubicBezTo>
                    <a:cubicBezTo>
                      <a:pt x="167489" y="118427"/>
                      <a:pt x="167820" y="118593"/>
                      <a:pt x="168235" y="118676"/>
                    </a:cubicBezTo>
                    <a:cubicBezTo>
                      <a:pt x="168898" y="118758"/>
                      <a:pt x="168981" y="118758"/>
                      <a:pt x="168649" y="119007"/>
                    </a:cubicBezTo>
                    <a:cubicBezTo>
                      <a:pt x="168467" y="119152"/>
                      <a:pt x="168270" y="119218"/>
                      <a:pt x="168070" y="119218"/>
                    </a:cubicBezTo>
                    <a:cubicBezTo>
                      <a:pt x="167815" y="119218"/>
                      <a:pt x="167556" y="119110"/>
                      <a:pt x="167323" y="118924"/>
                    </a:cubicBezTo>
                    <a:cubicBezTo>
                      <a:pt x="167011" y="118690"/>
                      <a:pt x="167066" y="118088"/>
                      <a:pt x="167351" y="118088"/>
                    </a:cubicBezTo>
                    <a:close/>
                    <a:moveTo>
                      <a:pt x="37791" y="119173"/>
                    </a:moveTo>
                    <a:cubicBezTo>
                      <a:pt x="37874" y="119173"/>
                      <a:pt x="38040" y="119173"/>
                      <a:pt x="38040" y="119256"/>
                    </a:cubicBezTo>
                    <a:cubicBezTo>
                      <a:pt x="38040" y="119339"/>
                      <a:pt x="37957" y="119339"/>
                      <a:pt x="37957" y="119339"/>
                    </a:cubicBezTo>
                    <a:cubicBezTo>
                      <a:pt x="37957" y="119339"/>
                      <a:pt x="37957" y="119339"/>
                      <a:pt x="37874" y="119421"/>
                    </a:cubicBezTo>
                    <a:lnTo>
                      <a:pt x="37542" y="119421"/>
                    </a:lnTo>
                    <a:cubicBezTo>
                      <a:pt x="37542" y="119339"/>
                      <a:pt x="37625" y="119256"/>
                      <a:pt x="37791" y="119173"/>
                    </a:cubicBezTo>
                    <a:close/>
                    <a:moveTo>
                      <a:pt x="166660" y="118095"/>
                    </a:moveTo>
                    <a:cubicBezTo>
                      <a:pt x="166660" y="118178"/>
                      <a:pt x="166660" y="118178"/>
                      <a:pt x="166743" y="118178"/>
                    </a:cubicBezTo>
                    <a:cubicBezTo>
                      <a:pt x="166826" y="118261"/>
                      <a:pt x="166826" y="118344"/>
                      <a:pt x="166743" y="118427"/>
                    </a:cubicBezTo>
                    <a:cubicBezTo>
                      <a:pt x="166577" y="118593"/>
                      <a:pt x="167075" y="119090"/>
                      <a:pt x="167903" y="119587"/>
                    </a:cubicBezTo>
                    <a:cubicBezTo>
                      <a:pt x="168259" y="119765"/>
                      <a:pt x="168447" y="119847"/>
                      <a:pt x="168571" y="119847"/>
                    </a:cubicBezTo>
                    <a:cubicBezTo>
                      <a:pt x="168679" y="119847"/>
                      <a:pt x="168738" y="119785"/>
                      <a:pt x="168815" y="119670"/>
                    </a:cubicBezTo>
                    <a:cubicBezTo>
                      <a:pt x="168815" y="119587"/>
                      <a:pt x="168898" y="119421"/>
                      <a:pt x="168981" y="119339"/>
                    </a:cubicBezTo>
                    <a:cubicBezTo>
                      <a:pt x="168981" y="119256"/>
                      <a:pt x="169064" y="119173"/>
                      <a:pt x="169146" y="119173"/>
                    </a:cubicBezTo>
                    <a:cubicBezTo>
                      <a:pt x="169312" y="119753"/>
                      <a:pt x="169478" y="120167"/>
                      <a:pt x="169727" y="120582"/>
                    </a:cubicBezTo>
                    <a:cubicBezTo>
                      <a:pt x="169678" y="120557"/>
                      <a:pt x="169622" y="120547"/>
                      <a:pt x="169564" y="120547"/>
                    </a:cubicBezTo>
                    <a:cubicBezTo>
                      <a:pt x="169422" y="120547"/>
                      <a:pt x="169264" y="120606"/>
                      <a:pt x="169146" y="120665"/>
                    </a:cubicBezTo>
                    <a:cubicBezTo>
                      <a:pt x="168922" y="120729"/>
                      <a:pt x="168772" y="120768"/>
                      <a:pt x="168657" y="120768"/>
                    </a:cubicBezTo>
                    <a:cubicBezTo>
                      <a:pt x="168477" y="120768"/>
                      <a:pt x="168387" y="120670"/>
                      <a:pt x="168235" y="120416"/>
                    </a:cubicBezTo>
                    <a:cubicBezTo>
                      <a:pt x="168048" y="120043"/>
                      <a:pt x="167349" y="119717"/>
                      <a:pt x="166941" y="119717"/>
                    </a:cubicBezTo>
                    <a:cubicBezTo>
                      <a:pt x="166805" y="119717"/>
                      <a:pt x="166702" y="119753"/>
                      <a:pt x="166660" y="119836"/>
                    </a:cubicBezTo>
                    <a:cubicBezTo>
                      <a:pt x="166660" y="120002"/>
                      <a:pt x="166826" y="120084"/>
                      <a:pt x="166992" y="120167"/>
                    </a:cubicBezTo>
                    <a:cubicBezTo>
                      <a:pt x="167323" y="120250"/>
                      <a:pt x="167323" y="120250"/>
                      <a:pt x="166992" y="120416"/>
                    </a:cubicBezTo>
                    <a:cubicBezTo>
                      <a:pt x="166743" y="120499"/>
                      <a:pt x="166660" y="120582"/>
                      <a:pt x="166826" y="120582"/>
                    </a:cubicBezTo>
                    <a:cubicBezTo>
                      <a:pt x="166909" y="120582"/>
                      <a:pt x="166909" y="120747"/>
                      <a:pt x="166660" y="120830"/>
                    </a:cubicBezTo>
                    <a:cubicBezTo>
                      <a:pt x="166601" y="120889"/>
                      <a:pt x="166543" y="120916"/>
                      <a:pt x="166484" y="120916"/>
                    </a:cubicBezTo>
                    <a:cubicBezTo>
                      <a:pt x="166377" y="120916"/>
                      <a:pt x="166270" y="120825"/>
                      <a:pt x="166163" y="120665"/>
                    </a:cubicBezTo>
                    <a:cubicBezTo>
                      <a:pt x="166163" y="120582"/>
                      <a:pt x="166080" y="120499"/>
                      <a:pt x="165914" y="120499"/>
                    </a:cubicBezTo>
                    <a:cubicBezTo>
                      <a:pt x="165997" y="120333"/>
                      <a:pt x="166080" y="120084"/>
                      <a:pt x="166163" y="119670"/>
                    </a:cubicBezTo>
                    <a:cubicBezTo>
                      <a:pt x="166163" y="119504"/>
                      <a:pt x="166246" y="119421"/>
                      <a:pt x="166246" y="119256"/>
                    </a:cubicBezTo>
                    <a:lnTo>
                      <a:pt x="166743" y="119256"/>
                    </a:lnTo>
                    <a:lnTo>
                      <a:pt x="166329" y="118924"/>
                    </a:lnTo>
                    <a:cubicBezTo>
                      <a:pt x="166412" y="118758"/>
                      <a:pt x="166412" y="118593"/>
                      <a:pt x="166494" y="118593"/>
                    </a:cubicBezTo>
                    <a:cubicBezTo>
                      <a:pt x="166494" y="118510"/>
                      <a:pt x="166577" y="118344"/>
                      <a:pt x="166660" y="118095"/>
                    </a:cubicBezTo>
                    <a:close/>
                    <a:moveTo>
                      <a:pt x="154726" y="120913"/>
                    </a:moveTo>
                    <a:cubicBezTo>
                      <a:pt x="154809" y="120996"/>
                      <a:pt x="154892" y="120996"/>
                      <a:pt x="154809" y="121079"/>
                    </a:cubicBezTo>
                    <a:cubicBezTo>
                      <a:pt x="154809" y="121120"/>
                      <a:pt x="154788" y="121141"/>
                      <a:pt x="154757" y="121141"/>
                    </a:cubicBezTo>
                    <a:cubicBezTo>
                      <a:pt x="154726" y="121141"/>
                      <a:pt x="154685" y="121120"/>
                      <a:pt x="154643" y="121079"/>
                    </a:cubicBezTo>
                    <a:cubicBezTo>
                      <a:pt x="154561" y="120996"/>
                      <a:pt x="154643" y="120913"/>
                      <a:pt x="154726" y="120913"/>
                    </a:cubicBezTo>
                    <a:close/>
                    <a:moveTo>
                      <a:pt x="163956" y="121348"/>
                    </a:moveTo>
                    <a:cubicBezTo>
                      <a:pt x="164008" y="121348"/>
                      <a:pt x="164050" y="121369"/>
                      <a:pt x="164091" y="121410"/>
                    </a:cubicBezTo>
                    <a:cubicBezTo>
                      <a:pt x="164257" y="121631"/>
                      <a:pt x="164312" y="121742"/>
                      <a:pt x="164183" y="121742"/>
                    </a:cubicBezTo>
                    <a:cubicBezTo>
                      <a:pt x="164119" y="121742"/>
                      <a:pt x="164008" y="121714"/>
                      <a:pt x="163842" y="121659"/>
                    </a:cubicBezTo>
                    <a:cubicBezTo>
                      <a:pt x="163760" y="121659"/>
                      <a:pt x="163594" y="121576"/>
                      <a:pt x="163511" y="121576"/>
                    </a:cubicBezTo>
                    <a:cubicBezTo>
                      <a:pt x="163594" y="121576"/>
                      <a:pt x="163677" y="121493"/>
                      <a:pt x="163760" y="121410"/>
                    </a:cubicBezTo>
                    <a:cubicBezTo>
                      <a:pt x="163842" y="121369"/>
                      <a:pt x="163905" y="121348"/>
                      <a:pt x="163956" y="121348"/>
                    </a:cubicBezTo>
                    <a:close/>
                    <a:moveTo>
                      <a:pt x="165746" y="121392"/>
                    </a:moveTo>
                    <a:cubicBezTo>
                      <a:pt x="166051" y="121392"/>
                      <a:pt x="166399" y="121587"/>
                      <a:pt x="166577" y="121825"/>
                    </a:cubicBezTo>
                    <a:cubicBezTo>
                      <a:pt x="166680" y="122030"/>
                      <a:pt x="166466" y="122171"/>
                      <a:pt x="166170" y="122171"/>
                    </a:cubicBezTo>
                    <a:cubicBezTo>
                      <a:pt x="165987" y="122171"/>
                      <a:pt x="165773" y="122117"/>
                      <a:pt x="165583" y="121990"/>
                    </a:cubicBezTo>
                    <a:cubicBezTo>
                      <a:pt x="165251" y="121825"/>
                      <a:pt x="165168" y="121659"/>
                      <a:pt x="165417" y="121493"/>
                    </a:cubicBezTo>
                    <a:cubicBezTo>
                      <a:pt x="165511" y="121423"/>
                      <a:pt x="165625" y="121392"/>
                      <a:pt x="165746" y="121392"/>
                    </a:cubicBezTo>
                    <a:close/>
                    <a:moveTo>
                      <a:pt x="163014" y="122156"/>
                    </a:moveTo>
                    <a:cubicBezTo>
                      <a:pt x="163262" y="122239"/>
                      <a:pt x="163345" y="122322"/>
                      <a:pt x="163262" y="122322"/>
                    </a:cubicBezTo>
                    <a:cubicBezTo>
                      <a:pt x="163221" y="122363"/>
                      <a:pt x="163159" y="122384"/>
                      <a:pt x="163086" y="122384"/>
                    </a:cubicBezTo>
                    <a:cubicBezTo>
                      <a:pt x="163014" y="122384"/>
                      <a:pt x="162931" y="122363"/>
                      <a:pt x="162848" y="122322"/>
                    </a:cubicBezTo>
                    <a:cubicBezTo>
                      <a:pt x="162765" y="122156"/>
                      <a:pt x="162765" y="122156"/>
                      <a:pt x="163014" y="122156"/>
                    </a:cubicBezTo>
                    <a:close/>
                    <a:moveTo>
                      <a:pt x="192683" y="122156"/>
                    </a:moveTo>
                    <a:cubicBezTo>
                      <a:pt x="193014" y="122156"/>
                      <a:pt x="193429" y="122156"/>
                      <a:pt x="193511" y="122239"/>
                    </a:cubicBezTo>
                    <a:cubicBezTo>
                      <a:pt x="193677" y="122322"/>
                      <a:pt x="193594" y="122322"/>
                      <a:pt x="193429" y="122322"/>
                    </a:cubicBezTo>
                    <a:cubicBezTo>
                      <a:pt x="193263" y="122322"/>
                      <a:pt x="193097" y="122488"/>
                      <a:pt x="193097" y="122653"/>
                    </a:cubicBezTo>
                    <a:cubicBezTo>
                      <a:pt x="193097" y="122843"/>
                      <a:pt x="193062" y="122946"/>
                      <a:pt x="192977" y="122946"/>
                    </a:cubicBezTo>
                    <a:cubicBezTo>
                      <a:pt x="192876" y="122946"/>
                      <a:pt x="192704" y="122802"/>
                      <a:pt x="192434" y="122488"/>
                    </a:cubicBezTo>
                    <a:cubicBezTo>
                      <a:pt x="192020" y="122156"/>
                      <a:pt x="192020" y="122156"/>
                      <a:pt x="192683" y="122156"/>
                    </a:cubicBezTo>
                    <a:close/>
                    <a:moveTo>
                      <a:pt x="168076" y="123116"/>
                    </a:moveTo>
                    <a:cubicBezTo>
                      <a:pt x="168110" y="123116"/>
                      <a:pt x="168162" y="123126"/>
                      <a:pt x="168235" y="123151"/>
                    </a:cubicBezTo>
                    <a:cubicBezTo>
                      <a:pt x="168483" y="123151"/>
                      <a:pt x="168566" y="123234"/>
                      <a:pt x="168483" y="123316"/>
                    </a:cubicBezTo>
                    <a:cubicBezTo>
                      <a:pt x="168459" y="123341"/>
                      <a:pt x="168428" y="123351"/>
                      <a:pt x="168391" y="123351"/>
                    </a:cubicBezTo>
                    <a:cubicBezTo>
                      <a:pt x="168303" y="123351"/>
                      <a:pt x="168186" y="123292"/>
                      <a:pt x="168069" y="123234"/>
                    </a:cubicBezTo>
                    <a:cubicBezTo>
                      <a:pt x="168010" y="123175"/>
                      <a:pt x="167993" y="123116"/>
                      <a:pt x="168076" y="123116"/>
                    </a:cubicBezTo>
                    <a:close/>
                    <a:moveTo>
                      <a:pt x="170702" y="123181"/>
                    </a:moveTo>
                    <a:cubicBezTo>
                      <a:pt x="170806" y="123181"/>
                      <a:pt x="170925" y="123197"/>
                      <a:pt x="171052" y="123234"/>
                    </a:cubicBezTo>
                    <a:cubicBezTo>
                      <a:pt x="171550" y="123316"/>
                      <a:pt x="171550" y="123399"/>
                      <a:pt x="171135" y="123648"/>
                    </a:cubicBezTo>
                    <a:cubicBezTo>
                      <a:pt x="171040" y="123696"/>
                      <a:pt x="170889" y="123744"/>
                      <a:pt x="170746" y="123744"/>
                    </a:cubicBezTo>
                    <a:cubicBezTo>
                      <a:pt x="170642" y="123744"/>
                      <a:pt x="170542" y="123718"/>
                      <a:pt x="170472" y="123648"/>
                    </a:cubicBezTo>
                    <a:cubicBezTo>
                      <a:pt x="170149" y="123389"/>
                      <a:pt x="170331" y="123181"/>
                      <a:pt x="170702" y="123181"/>
                    </a:cubicBezTo>
                    <a:close/>
                    <a:moveTo>
                      <a:pt x="165593" y="122198"/>
                    </a:moveTo>
                    <a:cubicBezTo>
                      <a:pt x="165624" y="122198"/>
                      <a:pt x="165624" y="122239"/>
                      <a:pt x="165583" y="122322"/>
                    </a:cubicBezTo>
                    <a:cubicBezTo>
                      <a:pt x="165530" y="122584"/>
                      <a:pt x="165843" y="122747"/>
                      <a:pt x="166122" y="122747"/>
                    </a:cubicBezTo>
                    <a:cubicBezTo>
                      <a:pt x="166283" y="122747"/>
                      <a:pt x="166434" y="122692"/>
                      <a:pt x="166494" y="122571"/>
                    </a:cubicBezTo>
                    <a:cubicBezTo>
                      <a:pt x="166555" y="122449"/>
                      <a:pt x="166705" y="122372"/>
                      <a:pt x="166878" y="122372"/>
                    </a:cubicBezTo>
                    <a:cubicBezTo>
                      <a:pt x="166941" y="122372"/>
                      <a:pt x="167008" y="122383"/>
                      <a:pt x="167075" y="122405"/>
                    </a:cubicBezTo>
                    <a:cubicBezTo>
                      <a:pt x="167406" y="122488"/>
                      <a:pt x="167406" y="122571"/>
                      <a:pt x="167075" y="123151"/>
                    </a:cubicBezTo>
                    <a:cubicBezTo>
                      <a:pt x="166804" y="123556"/>
                      <a:pt x="166583" y="123766"/>
                      <a:pt x="166397" y="123766"/>
                    </a:cubicBezTo>
                    <a:cubicBezTo>
                      <a:pt x="166241" y="123766"/>
                      <a:pt x="166111" y="123619"/>
                      <a:pt x="165997" y="123316"/>
                    </a:cubicBezTo>
                    <a:cubicBezTo>
                      <a:pt x="165866" y="122989"/>
                      <a:pt x="165062" y="122661"/>
                      <a:pt x="164608" y="122661"/>
                    </a:cubicBezTo>
                    <a:cubicBezTo>
                      <a:pt x="164487" y="122661"/>
                      <a:pt x="164392" y="122684"/>
                      <a:pt x="164340" y="122736"/>
                    </a:cubicBezTo>
                    <a:cubicBezTo>
                      <a:pt x="164267" y="122833"/>
                      <a:pt x="164158" y="122874"/>
                      <a:pt x="164044" y="122874"/>
                    </a:cubicBezTo>
                    <a:cubicBezTo>
                      <a:pt x="163767" y="122874"/>
                      <a:pt x="163452" y="122639"/>
                      <a:pt x="163511" y="122405"/>
                    </a:cubicBezTo>
                    <a:cubicBezTo>
                      <a:pt x="163557" y="122268"/>
                      <a:pt x="163627" y="122206"/>
                      <a:pt x="163778" y="122206"/>
                    </a:cubicBezTo>
                    <a:cubicBezTo>
                      <a:pt x="163902" y="122206"/>
                      <a:pt x="164079" y="122247"/>
                      <a:pt x="164340" y="122322"/>
                    </a:cubicBezTo>
                    <a:cubicBezTo>
                      <a:pt x="164547" y="122363"/>
                      <a:pt x="164775" y="122384"/>
                      <a:pt x="164972" y="122384"/>
                    </a:cubicBezTo>
                    <a:cubicBezTo>
                      <a:pt x="165168" y="122384"/>
                      <a:pt x="165334" y="122363"/>
                      <a:pt x="165417" y="122322"/>
                    </a:cubicBezTo>
                    <a:cubicBezTo>
                      <a:pt x="165500" y="122239"/>
                      <a:pt x="165562" y="122198"/>
                      <a:pt x="165593" y="122198"/>
                    </a:cubicBezTo>
                    <a:close/>
                    <a:moveTo>
                      <a:pt x="189383" y="121886"/>
                    </a:moveTo>
                    <a:cubicBezTo>
                      <a:pt x="189398" y="121886"/>
                      <a:pt x="189420" y="121892"/>
                      <a:pt x="189451" y="121908"/>
                    </a:cubicBezTo>
                    <a:cubicBezTo>
                      <a:pt x="189616" y="121990"/>
                      <a:pt x="189865" y="122156"/>
                      <a:pt x="190114" y="122405"/>
                    </a:cubicBezTo>
                    <a:cubicBezTo>
                      <a:pt x="190279" y="122626"/>
                      <a:pt x="190408" y="122736"/>
                      <a:pt x="190525" y="122736"/>
                    </a:cubicBezTo>
                    <a:cubicBezTo>
                      <a:pt x="190583" y="122736"/>
                      <a:pt x="190638" y="122709"/>
                      <a:pt x="190694" y="122653"/>
                    </a:cubicBezTo>
                    <a:cubicBezTo>
                      <a:pt x="190735" y="122571"/>
                      <a:pt x="190797" y="122529"/>
                      <a:pt x="190859" y="122529"/>
                    </a:cubicBezTo>
                    <a:cubicBezTo>
                      <a:pt x="190922" y="122529"/>
                      <a:pt x="190984" y="122571"/>
                      <a:pt x="191025" y="122653"/>
                    </a:cubicBezTo>
                    <a:cubicBezTo>
                      <a:pt x="191055" y="122684"/>
                      <a:pt x="191086" y="122703"/>
                      <a:pt x="191112" y="122703"/>
                    </a:cubicBezTo>
                    <a:cubicBezTo>
                      <a:pt x="191158" y="122703"/>
                      <a:pt x="191191" y="122645"/>
                      <a:pt x="191191" y="122488"/>
                    </a:cubicBezTo>
                    <a:cubicBezTo>
                      <a:pt x="191191" y="122363"/>
                      <a:pt x="191232" y="122301"/>
                      <a:pt x="191346" y="122301"/>
                    </a:cubicBezTo>
                    <a:cubicBezTo>
                      <a:pt x="191460" y="122301"/>
                      <a:pt x="191647" y="122363"/>
                      <a:pt x="191937" y="122488"/>
                    </a:cubicBezTo>
                    <a:cubicBezTo>
                      <a:pt x="192351" y="122736"/>
                      <a:pt x="192600" y="122985"/>
                      <a:pt x="192600" y="123068"/>
                    </a:cubicBezTo>
                    <a:cubicBezTo>
                      <a:pt x="192517" y="123151"/>
                      <a:pt x="192268" y="123316"/>
                      <a:pt x="192020" y="123316"/>
                    </a:cubicBezTo>
                    <a:cubicBezTo>
                      <a:pt x="191771" y="123399"/>
                      <a:pt x="191688" y="123482"/>
                      <a:pt x="191854" y="123482"/>
                    </a:cubicBezTo>
                    <a:cubicBezTo>
                      <a:pt x="191937" y="123565"/>
                      <a:pt x="192020" y="123731"/>
                      <a:pt x="191854" y="123814"/>
                    </a:cubicBezTo>
                    <a:cubicBezTo>
                      <a:pt x="191792" y="123907"/>
                      <a:pt x="191718" y="123954"/>
                      <a:pt x="191619" y="123954"/>
                    </a:cubicBezTo>
                    <a:cubicBezTo>
                      <a:pt x="191455" y="123954"/>
                      <a:pt x="191222" y="123824"/>
                      <a:pt x="190859" y="123565"/>
                    </a:cubicBezTo>
                    <a:cubicBezTo>
                      <a:pt x="190362" y="123316"/>
                      <a:pt x="189865" y="123068"/>
                      <a:pt x="189451" y="123068"/>
                    </a:cubicBezTo>
                    <a:cubicBezTo>
                      <a:pt x="189323" y="123082"/>
                      <a:pt x="189217" y="123089"/>
                      <a:pt x="189132" y="123089"/>
                    </a:cubicBezTo>
                    <a:cubicBezTo>
                      <a:pt x="188724" y="123089"/>
                      <a:pt x="188818" y="122928"/>
                      <a:pt x="189368" y="122653"/>
                    </a:cubicBezTo>
                    <a:cubicBezTo>
                      <a:pt x="189865" y="122488"/>
                      <a:pt x="189865" y="122405"/>
                      <a:pt x="189533" y="122156"/>
                    </a:cubicBezTo>
                    <a:cubicBezTo>
                      <a:pt x="189398" y="122021"/>
                      <a:pt x="189318" y="121886"/>
                      <a:pt x="189383" y="121886"/>
                    </a:cubicBezTo>
                    <a:close/>
                    <a:moveTo>
                      <a:pt x="186550" y="123731"/>
                    </a:moveTo>
                    <a:cubicBezTo>
                      <a:pt x="186633" y="123814"/>
                      <a:pt x="186633" y="123897"/>
                      <a:pt x="186716" y="124062"/>
                    </a:cubicBezTo>
                    <a:cubicBezTo>
                      <a:pt x="186716" y="124228"/>
                      <a:pt x="186550" y="124228"/>
                      <a:pt x="186384" y="124228"/>
                    </a:cubicBezTo>
                    <a:cubicBezTo>
                      <a:pt x="186218" y="124145"/>
                      <a:pt x="186136" y="123979"/>
                      <a:pt x="186301" y="123897"/>
                    </a:cubicBezTo>
                    <a:cubicBezTo>
                      <a:pt x="186384" y="123814"/>
                      <a:pt x="186467" y="123731"/>
                      <a:pt x="186550" y="123731"/>
                    </a:cubicBezTo>
                    <a:close/>
                    <a:moveTo>
                      <a:pt x="180321" y="122795"/>
                    </a:moveTo>
                    <a:cubicBezTo>
                      <a:pt x="180400" y="122795"/>
                      <a:pt x="180490" y="122827"/>
                      <a:pt x="180583" y="122902"/>
                    </a:cubicBezTo>
                    <a:cubicBezTo>
                      <a:pt x="180749" y="123068"/>
                      <a:pt x="180749" y="123151"/>
                      <a:pt x="180500" y="123234"/>
                    </a:cubicBezTo>
                    <a:cubicBezTo>
                      <a:pt x="180252" y="123234"/>
                      <a:pt x="180334" y="123399"/>
                      <a:pt x="180749" y="123648"/>
                    </a:cubicBezTo>
                    <a:cubicBezTo>
                      <a:pt x="181380" y="123963"/>
                      <a:pt x="181482" y="124231"/>
                      <a:pt x="181166" y="124231"/>
                    </a:cubicBezTo>
                    <a:cubicBezTo>
                      <a:pt x="181067" y="124231"/>
                      <a:pt x="180927" y="124205"/>
                      <a:pt x="180749" y="124145"/>
                    </a:cubicBezTo>
                    <a:cubicBezTo>
                      <a:pt x="180417" y="124062"/>
                      <a:pt x="180169" y="123814"/>
                      <a:pt x="180086" y="123565"/>
                    </a:cubicBezTo>
                    <a:cubicBezTo>
                      <a:pt x="179893" y="123180"/>
                      <a:pt x="180049" y="122795"/>
                      <a:pt x="180321" y="122795"/>
                    </a:cubicBezTo>
                    <a:close/>
                    <a:moveTo>
                      <a:pt x="174252" y="123667"/>
                    </a:moveTo>
                    <a:cubicBezTo>
                      <a:pt x="174471" y="123667"/>
                      <a:pt x="174699" y="123838"/>
                      <a:pt x="174699" y="124145"/>
                    </a:cubicBezTo>
                    <a:cubicBezTo>
                      <a:pt x="174699" y="124306"/>
                      <a:pt x="174664" y="124397"/>
                      <a:pt x="174528" y="124397"/>
                    </a:cubicBezTo>
                    <a:cubicBezTo>
                      <a:pt x="174454" y="124397"/>
                      <a:pt x="174348" y="124370"/>
                      <a:pt x="174202" y="124311"/>
                    </a:cubicBezTo>
                    <a:cubicBezTo>
                      <a:pt x="173704" y="124228"/>
                      <a:pt x="173622" y="123979"/>
                      <a:pt x="174036" y="123731"/>
                    </a:cubicBezTo>
                    <a:cubicBezTo>
                      <a:pt x="174100" y="123688"/>
                      <a:pt x="174175" y="123667"/>
                      <a:pt x="174252" y="123667"/>
                    </a:cubicBezTo>
                    <a:close/>
                    <a:moveTo>
                      <a:pt x="187331" y="123577"/>
                    </a:moveTo>
                    <a:cubicBezTo>
                      <a:pt x="187493" y="123577"/>
                      <a:pt x="187681" y="123782"/>
                      <a:pt x="187793" y="124062"/>
                    </a:cubicBezTo>
                    <a:cubicBezTo>
                      <a:pt x="187880" y="124322"/>
                      <a:pt x="187876" y="124446"/>
                      <a:pt x="187793" y="124446"/>
                    </a:cubicBezTo>
                    <a:cubicBezTo>
                      <a:pt x="187718" y="124446"/>
                      <a:pt x="187576" y="124343"/>
                      <a:pt x="187379" y="124145"/>
                    </a:cubicBezTo>
                    <a:cubicBezTo>
                      <a:pt x="187213" y="124062"/>
                      <a:pt x="187130" y="123814"/>
                      <a:pt x="187130" y="123731"/>
                    </a:cubicBezTo>
                    <a:cubicBezTo>
                      <a:pt x="187184" y="123624"/>
                      <a:pt x="187254" y="123577"/>
                      <a:pt x="187331" y="123577"/>
                    </a:cubicBezTo>
                    <a:close/>
                    <a:moveTo>
                      <a:pt x="160766" y="124124"/>
                    </a:moveTo>
                    <a:cubicBezTo>
                      <a:pt x="160942" y="124124"/>
                      <a:pt x="161108" y="124187"/>
                      <a:pt x="161108" y="124311"/>
                    </a:cubicBezTo>
                    <a:cubicBezTo>
                      <a:pt x="161108" y="124394"/>
                      <a:pt x="161108" y="124477"/>
                      <a:pt x="161108" y="124477"/>
                    </a:cubicBezTo>
                    <a:lnTo>
                      <a:pt x="161025" y="124477"/>
                    </a:lnTo>
                    <a:cubicBezTo>
                      <a:pt x="161025" y="124560"/>
                      <a:pt x="160942" y="124642"/>
                      <a:pt x="160859" y="124642"/>
                    </a:cubicBezTo>
                    <a:cubicBezTo>
                      <a:pt x="160784" y="124680"/>
                      <a:pt x="160714" y="124696"/>
                      <a:pt x="160650" y="124696"/>
                    </a:cubicBezTo>
                    <a:cubicBezTo>
                      <a:pt x="160432" y="124696"/>
                      <a:pt x="160298" y="124504"/>
                      <a:pt x="160362" y="124311"/>
                    </a:cubicBezTo>
                    <a:cubicBezTo>
                      <a:pt x="160403" y="124187"/>
                      <a:pt x="160590" y="124124"/>
                      <a:pt x="160766" y="124124"/>
                    </a:cubicBezTo>
                    <a:close/>
                    <a:moveTo>
                      <a:pt x="193180" y="123316"/>
                    </a:moveTo>
                    <a:cubicBezTo>
                      <a:pt x="193180" y="123316"/>
                      <a:pt x="193511" y="123482"/>
                      <a:pt x="193926" y="123648"/>
                    </a:cubicBezTo>
                    <a:cubicBezTo>
                      <a:pt x="194340" y="123731"/>
                      <a:pt x="194506" y="123897"/>
                      <a:pt x="194340" y="123897"/>
                    </a:cubicBezTo>
                    <a:cubicBezTo>
                      <a:pt x="193843" y="123897"/>
                      <a:pt x="193760" y="124228"/>
                      <a:pt x="194174" y="124394"/>
                    </a:cubicBezTo>
                    <a:cubicBezTo>
                      <a:pt x="194643" y="124570"/>
                      <a:pt x="194283" y="124745"/>
                      <a:pt x="193798" y="124745"/>
                    </a:cubicBezTo>
                    <a:cubicBezTo>
                      <a:pt x="193597" y="124745"/>
                      <a:pt x="193374" y="124715"/>
                      <a:pt x="193180" y="124642"/>
                    </a:cubicBezTo>
                    <a:cubicBezTo>
                      <a:pt x="192683" y="124477"/>
                      <a:pt x="192600" y="124394"/>
                      <a:pt x="192848" y="123979"/>
                    </a:cubicBezTo>
                    <a:cubicBezTo>
                      <a:pt x="193014" y="123648"/>
                      <a:pt x="193180" y="123399"/>
                      <a:pt x="193180" y="123316"/>
                    </a:cubicBezTo>
                    <a:close/>
                    <a:moveTo>
                      <a:pt x="172296" y="124228"/>
                    </a:moveTo>
                    <a:cubicBezTo>
                      <a:pt x="172461" y="124311"/>
                      <a:pt x="172544" y="124477"/>
                      <a:pt x="172627" y="124560"/>
                    </a:cubicBezTo>
                    <a:cubicBezTo>
                      <a:pt x="172627" y="124681"/>
                      <a:pt x="172583" y="124758"/>
                      <a:pt x="172494" y="124758"/>
                    </a:cubicBezTo>
                    <a:cubicBezTo>
                      <a:pt x="172461" y="124758"/>
                      <a:pt x="172423" y="124748"/>
                      <a:pt x="172378" y="124725"/>
                    </a:cubicBezTo>
                    <a:cubicBezTo>
                      <a:pt x="172213" y="124725"/>
                      <a:pt x="172047" y="124560"/>
                      <a:pt x="172047" y="124394"/>
                    </a:cubicBezTo>
                    <a:cubicBezTo>
                      <a:pt x="171964" y="124228"/>
                      <a:pt x="172047" y="124228"/>
                      <a:pt x="172296" y="124228"/>
                    </a:cubicBezTo>
                    <a:close/>
                    <a:moveTo>
                      <a:pt x="196412" y="123814"/>
                    </a:moveTo>
                    <a:cubicBezTo>
                      <a:pt x="196495" y="123897"/>
                      <a:pt x="196495" y="123979"/>
                      <a:pt x="196495" y="124145"/>
                    </a:cubicBezTo>
                    <a:cubicBezTo>
                      <a:pt x="196412" y="124311"/>
                      <a:pt x="196578" y="124394"/>
                      <a:pt x="196743" y="124394"/>
                    </a:cubicBezTo>
                    <a:cubicBezTo>
                      <a:pt x="196992" y="124394"/>
                      <a:pt x="197075" y="124477"/>
                      <a:pt x="197075" y="124642"/>
                    </a:cubicBezTo>
                    <a:cubicBezTo>
                      <a:pt x="197038" y="124717"/>
                      <a:pt x="196984" y="124758"/>
                      <a:pt x="196898" y="124758"/>
                    </a:cubicBezTo>
                    <a:cubicBezTo>
                      <a:pt x="196793" y="124758"/>
                      <a:pt x="196640" y="124696"/>
                      <a:pt x="196412" y="124560"/>
                    </a:cubicBezTo>
                    <a:cubicBezTo>
                      <a:pt x="196388" y="124535"/>
                      <a:pt x="196356" y="124525"/>
                      <a:pt x="196320" y="124525"/>
                    </a:cubicBezTo>
                    <a:cubicBezTo>
                      <a:pt x="196232" y="124525"/>
                      <a:pt x="196115" y="124584"/>
                      <a:pt x="195998" y="124642"/>
                    </a:cubicBezTo>
                    <a:cubicBezTo>
                      <a:pt x="195953" y="124687"/>
                      <a:pt x="195921" y="124707"/>
                      <a:pt x="195900" y="124707"/>
                    </a:cubicBezTo>
                    <a:cubicBezTo>
                      <a:pt x="195844" y="124707"/>
                      <a:pt x="195876" y="124554"/>
                      <a:pt x="195998" y="124311"/>
                    </a:cubicBezTo>
                    <a:cubicBezTo>
                      <a:pt x="196080" y="123979"/>
                      <a:pt x="196246" y="123814"/>
                      <a:pt x="196412" y="123814"/>
                    </a:cubicBezTo>
                    <a:close/>
                    <a:moveTo>
                      <a:pt x="185141" y="123979"/>
                    </a:moveTo>
                    <a:cubicBezTo>
                      <a:pt x="185224" y="124062"/>
                      <a:pt x="185307" y="124145"/>
                      <a:pt x="185307" y="124311"/>
                    </a:cubicBezTo>
                    <a:cubicBezTo>
                      <a:pt x="185224" y="124394"/>
                      <a:pt x="185307" y="124477"/>
                      <a:pt x="185473" y="124477"/>
                    </a:cubicBezTo>
                    <a:cubicBezTo>
                      <a:pt x="185638" y="124477"/>
                      <a:pt x="185721" y="124560"/>
                      <a:pt x="185638" y="124642"/>
                    </a:cubicBezTo>
                    <a:cubicBezTo>
                      <a:pt x="185617" y="124729"/>
                      <a:pt x="185556" y="124764"/>
                      <a:pt x="185478" y="124764"/>
                    </a:cubicBezTo>
                    <a:cubicBezTo>
                      <a:pt x="185256" y="124764"/>
                      <a:pt x="184892" y="124473"/>
                      <a:pt x="184892" y="124228"/>
                    </a:cubicBezTo>
                    <a:cubicBezTo>
                      <a:pt x="184892" y="124062"/>
                      <a:pt x="184975" y="123979"/>
                      <a:pt x="185141" y="123979"/>
                    </a:cubicBezTo>
                    <a:close/>
                    <a:moveTo>
                      <a:pt x="188788" y="124311"/>
                    </a:moveTo>
                    <a:cubicBezTo>
                      <a:pt x="188788" y="124311"/>
                      <a:pt x="188870" y="124477"/>
                      <a:pt x="188870" y="124560"/>
                    </a:cubicBezTo>
                    <a:cubicBezTo>
                      <a:pt x="188953" y="124725"/>
                      <a:pt x="188870" y="124808"/>
                      <a:pt x="188705" y="124808"/>
                    </a:cubicBezTo>
                    <a:cubicBezTo>
                      <a:pt x="188622" y="124725"/>
                      <a:pt x="188539" y="124642"/>
                      <a:pt x="188622" y="124477"/>
                    </a:cubicBezTo>
                    <a:cubicBezTo>
                      <a:pt x="188622" y="124394"/>
                      <a:pt x="188705" y="124311"/>
                      <a:pt x="188788" y="124311"/>
                    </a:cubicBezTo>
                    <a:close/>
                    <a:moveTo>
                      <a:pt x="190894" y="124464"/>
                    </a:moveTo>
                    <a:cubicBezTo>
                      <a:pt x="190940" y="124464"/>
                      <a:pt x="190990" y="124490"/>
                      <a:pt x="191025" y="124560"/>
                    </a:cubicBezTo>
                    <a:cubicBezTo>
                      <a:pt x="191108" y="124642"/>
                      <a:pt x="191025" y="124808"/>
                      <a:pt x="190777" y="124974"/>
                    </a:cubicBezTo>
                    <a:cubicBezTo>
                      <a:pt x="190552" y="125038"/>
                      <a:pt x="190402" y="125078"/>
                      <a:pt x="190312" y="125078"/>
                    </a:cubicBezTo>
                    <a:cubicBezTo>
                      <a:pt x="190170" y="125078"/>
                      <a:pt x="190178" y="124979"/>
                      <a:pt x="190279" y="124725"/>
                    </a:cubicBezTo>
                    <a:cubicBezTo>
                      <a:pt x="190328" y="124628"/>
                      <a:pt x="190376" y="124588"/>
                      <a:pt x="190425" y="124588"/>
                    </a:cubicBezTo>
                    <a:cubicBezTo>
                      <a:pt x="190459" y="124588"/>
                      <a:pt x="190494" y="124608"/>
                      <a:pt x="190528" y="124642"/>
                    </a:cubicBezTo>
                    <a:cubicBezTo>
                      <a:pt x="190562" y="124677"/>
                      <a:pt x="190597" y="124697"/>
                      <a:pt x="190631" y="124697"/>
                    </a:cubicBezTo>
                    <a:cubicBezTo>
                      <a:pt x="190679" y="124697"/>
                      <a:pt x="190728" y="124657"/>
                      <a:pt x="190777" y="124560"/>
                    </a:cubicBezTo>
                    <a:cubicBezTo>
                      <a:pt x="190777" y="124512"/>
                      <a:pt x="190832" y="124464"/>
                      <a:pt x="190894" y="124464"/>
                    </a:cubicBezTo>
                    <a:close/>
                    <a:moveTo>
                      <a:pt x="163345" y="124620"/>
                    </a:moveTo>
                    <a:cubicBezTo>
                      <a:pt x="163370" y="124620"/>
                      <a:pt x="163398" y="124627"/>
                      <a:pt x="163428" y="124642"/>
                    </a:cubicBezTo>
                    <a:cubicBezTo>
                      <a:pt x="163594" y="124642"/>
                      <a:pt x="163677" y="124891"/>
                      <a:pt x="163760" y="125057"/>
                    </a:cubicBezTo>
                    <a:cubicBezTo>
                      <a:pt x="163760" y="125305"/>
                      <a:pt x="163677" y="125388"/>
                      <a:pt x="163511" y="125388"/>
                    </a:cubicBezTo>
                    <a:cubicBezTo>
                      <a:pt x="163345" y="125305"/>
                      <a:pt x="163179" y="125140"/>
                      <a:pt x="163179" y="124891"/>
                    </a:cubicBezTo>
                    <a:cubicBezTo>
                      <a:pt x="163179" y="124756"/>
                      <a:pt x="163235" y="124620"/>
                      <a:pt x="163345" y="124620"/>
                    </a:cubicBezTo>
                    <a:close/>
                    <a:moveTo>
                      <a:pt x="179860" y="124771"/>
                    </a:moveTo>
                    <a:cubicBezTo>
                      <a:pt x="179903" y="124771"/>
                      <a:pt x="179978" y="124787"/>
                      <a:pt x="180086" y="124808"/>
                    </a:cubicBezTo>
                    <a:cubicBezTo>
                      <a:pt x="180496" y="124867"/>
                      <a:pt x="181445" y="124925"/>
                      <a:pt x="181995" y="124925"/>
                    </a:cubicBezTo>
                    <a:cubicBezTo>
                      <a:pt x="182223" y="124925"/>
                      <a:pt x="182382" y="124915"/>
                      <a:pt x="182406" y="124891"/>
                    </a:cubicBezTo>
                    <a:cubicBezTo>
                      <a:pt x="182485" y="124872"/>
                      <a:pt x="182549" y="124861"/>
                      <a:pt x="182605" y="124861"/>
                    </a:cubicBezTo>
                    <a:cubicBezTo>
                      <a:pt x="182786" y="124861"/>
                      <a:pt x="182879" y="124969"/>
                      <a:pt x="183069" y="125223"/>
                    </a:cubicBezTo>
                    <a:cubicBezTo>
                      <a:pt x="183242" y="125625"/>
                      <a:pt x="183215" y="125868"/>
                      <a:pt x="183043" y="125868"/>
                    </a:cubicBezTo>
                    <a:cubicBezTo>
                      <a:pt x="182968" y="125868"/>
                      <a:pt x="182864" y="125821"/>
                      <a:pt x="182738" y="125720"/>
                    </a:cubicBezTo>
                    <a:cubicBezTo>
                      <a:pt x="182613" y="125637"/>
                      <a:pt x="182427" y="125596"/>
                      <a:pt x="182209" y="125596"/>
                    </a:cubicBezTo>
                    <a:cubicBezTo>
                      <a:pt x="181992" y="125596"/>
                      <a:pt x="181743" y="125637"/>
                      <a:pt x="181495" y="125720"/>
                    </a:cubicBezTo>
                    <a:cubicBezTo>
                      <a:pt x="181191" y="125780"/>
                      <a:pt x="180988" y="125819"/>
                      <a:pt x="180832" y="125819"/>
                    </a:cubicBezTo>
                    <a:cubicBezTo>
                      <a:pt x="180561" y="125819"/>
                      <a:pt x="180431" y="125704"/>
                      <a:pt x="180169" y="125388"/>
                    </a:cubicBezTo>
                    <a:cubicBezTo>
                      <a:pt x="179863" y="124899"/>
                      <a:pt x="179737" y="124771"/>
                      <a:pt x="179860" y="124771"/>
                    </a:cubicBezTo>
                    <a:close/>
                    <a:moveTo>
                      <a:pt x="189751" y="125513"/>
                    </a:moveTo>
                    <a:cubicBezTo>
                      <a:pt x="189803" y="125513"/>
                      <a:pt x="189865" y="125554"/>
                      <a:pt x="189948" y="125637"/>
                    </a:cubicBezTo>
                    <a:cubicBezTo>
                      <a:pt x="190114" y="125803"/>
                      <a:pt x="190196" y="125968"/>
                      <a:pt x="190196" y="125968"/>
                    </a:cubicBezTo>
                    <a:cubicBezTo>
                      <a:pt x="190196" y="125996"/>
                      <a:pt x="190178" y="126005"/>
                      <a:pt x="190147" y="126005"/>
                    </a:cubicBezTo>
                    <a:cubicBezTo>
                      <a:pt x="190086" y="126005"/>
                      <a:pt x="189975" y="125968"/>
                      <a:pt x="189865" y="125968"/>
                    </a:cubicBezTo>
                    <a:cubicBezTo>
                      <a:pt x="189699" y="125886"/>
                      <a:pt x="189616" y="125720"/>
                      <a:pt x="189616" y="125637"/>
                    </a:cubicBezTo>
                    <a:cubicBezTo>
                      <a:pt x="189658" y="125554"/>
                      <a:pt x="189699" y="125513"/>
                      <a:pt x="189751" y="125513"/>
                    </a:cubicBezTo>
                    <a:close/>
                    <a:moveTo>
                      <a:pt x="189061" y="126163"/>
                    </a:moveTo>
                    <a:cubicBezTo>
                      <a:pt x="189107" y="126163"/>
                      <a:pt x="189182" y="126183"/>
                      <a:pt x="189285" y="126217"/>
                    </a:cubicBezTo>
                    <a:cubicBezTo>
                      <a:pt x="189451" y="126300"/>
                      <a:pt x="189616" y="126383"/>
                      <a:pt x="189533" y="126466"/>
                    </a:cubicBezTo>
                    <a:cubicBezTo>
                      <a:pt x="189368" y="126466"/>
                      <a:pt x="189202" y="126383"/>
                      <a:pt x="189036" y="126300"/>
                    </a:cubicBezTo>
                    <a:cubicBezTo>
                      <a:pt x="188988" y="126203"/>
                      <a:pt x="188996" y="126163"/>
                      <a:pt x="189061" y="126163"/>
                    </a:cubicBezTo>
                    <a:close/>
                    <a:moveTo>
                      <a:pt x="195972" y="126260"/>
                    </a:moveTo>
                    <a:cubicBezTo>
                      <a:pt x="196126" y="126260"/>
                      <a:pt x="196102" y="126387"/>
                      <a:pt x="195832" y="126549"/>
                    </a:cubicBezTo>
                    <a:cubicBezTo>
                      <a:pt x="195773" y="126607"/>
                      <a:pt x="195632" y="126666"/>
                      <a:pt x="195525" y="126666"/>
                    </a:cubicBezTo>
                    <a:cubicBezTo>
                      <a:pt x="195480" y="126666"/>
                      <a:pt x="195442" y="126656"/>
                      <a:pt x="195417" y="126631"/>
                    </a:cubicBezTo>
                    <a:cubicBezTo>
                      <a:pt x="195335" y="126631"/>
                      <a:pt x="195417" y="126466"/>
                      <a:pt x="195583" y="126383"/>
                    </a:cubicBezTo>
                    <a:cubicBezTo>
                      <a:pt x="195757" y="126296"/>
                      <a:pt x="195890" y="126260"/>
                      <a:pt x="195972" y="126260"/>
                    </a:cubicBezTo>
                    <a:close/>
                    <a:moveTo>
                      <a:pt x="196628" y="126048"/>
                    </a:moveTo>
                    <a:cubicBezTo>
                      <a:pt x="196674" y="126048"/>
                      <a:pt x="196714" y="126075"/>
                      <a:pt x="196743" y="126134"/>
                    </a:cubicBezTo>
                    <a:cubicBezTo>
                      <a:pt x="196909" y="126217"/>
                      <a:pt x="196992" y="126466"/>
                      <a:pt x="196909" y="126631"/>
                    </a:cubicBezTo>
                    <a:cubicBezTo>
                      <a:pt x="196849" y="126753"/>
                      <a:pt x="196743" y="126830"/>
                      <a:pt x="196626" y="126830"/>
                    </a:cubicBezTo>
                    <a:cubicBezTo>
                      <a:pt x="196584" y="126830"/>
                      <a:pt x="196539" y="126819"/>
                      <a:pt x="196495" y="126797"/>
                    </a:cubicBezTo>
                    <a:cubicBezTo>
                      <a:pt x="196329" y="126797"/>
                      <a:pt x="196246" y="126549"/>
                      <a:pt x="196329" y="126300"/>
                    </a:cubicBezTo>
                    <a:cubicBezTo>
                      <a:pt x="196436" y="126139"/>
                      <a:pt x="196543" y="126048"/>
                      <a:pt x="196628" y="126048"/>
                    </a:cubicBezTo>
                    <a:close/>
                    <a:moveTo>
                      <a:pt x="168920" y="126435"/>
                    </a:moveTo>
                    <a:cubicBezTo>
                      <a:pt x="168939" y="126435"/>
                      <a:pt x="168960" y="126445"/>
                      <a:pt x="168981" y="126466"/>
                    </a:cubicBezTo>
                    <a:cubicBezTo>
                      <a:pt x="169146" y="126549"/>
                      <a:pt x="169229" y="126797"/>
                      <a:pt x="169229" y="126880"/>
                    </a:cubicBezTo>
                    <a:cubicBezTo>
                      <a:pt x="169229" y="127076"/>
                      <a:pt x="169178" y="127156"/>
                      <a:pt x="169111" y="127156"/>
                    </a:cubicBezTo>
                    <a:cubicBezTo>
                      <a:pt x="169007" y="127156"/>
                      <a:pt x="168865" y="126966"/>
                      <a:pt x="168815" y="126714"/>
                    </a:cubicBezTo>
                    <a:cubicBezTo>
                      <a:pt x="168815" y="126528"/>
                      <a:pt x="168862" y="126435"/>
                      <a:pt x="168920" y="126435"/>
                    </a:cubicBezTo>
                    <a:close/>
                    <a:moveTo>
                      <a:pt x="162821" y="126932"/>
                    </a:moveTo>
                    <a:cubicBezTo>
                      <a:pt x="163159" y="126932"/>
                      <a:pt x="163345" y="127025"/>
                      <a:pt x="163345" y="127212"/>
                    </a:cubicBezTo>
                    <a:cubicBezTo>
                      <a:pt x="163297" y="127356"/>
                      <a:pt x="162997" y="127445"/>
                      <a:pt x="162722" y="127445"/>
                    </a:cubicBezTo>
                    <a:cubicBezTo>
                      <a:pt x="162523" y="127445"/>
                      <a:pt x="162337" y="127399"/>
                      <a:pt x="162268" y="127294"/>
                    </a:cubicBezTo>
                    <a:cubicBezTo>
                      <a:pt x="162102" y="127129"/>
                      <a:pt x="162185" y="127046"/>
                      <a:pt x="162434" y="126963"/>
                    </a:cubicBezTo>
                    <a:cubicBezTo>
                      <a:pt x="162579" y="126942"/>
                      <a:pt x="162708" y="126932"/>
                      <a:pt x="162821" y="126932"/>
                    </a:cubicBezTo>
                    <a:close/>
                    <a:moveTo>
                      <a:pt x="191512" y="126590"/>
                    </a:moveTo>
                    <a:cubicBezTo>
                      <a:pt x="191543" y="126590"/>
                      <a:pt x="191605" y="126631"/>
                      <a:pt x="191688" y="126714"/>
                    </a:cubicBezTo>
                    <a:cubicBezTo>
                      <a:pt x="191937" y="126880"/>
                      <a:pt x="192268" y="127129"/>
                      <a:pt x="192517" y="127212"/>
                    </a:cubicBezTo>
                    <a:cubicBezTo>
                      <a:pt x="192931" y="127377"/>
                      <a:pt x="192931" y="127377"/>
                      <a:pt x="192351" y="127460"/>
                    </a:cubicBezTo>
                    <a:cubicBezTo>
                      <a:pt x="192169" y="127491"/>
                      <a:pt x="192032" y="127510"/>
                      <a:pt x="191930" y="127510"/>
                    </a:cubicBezTo>
                    <a:cubicBezTo>
                      <a:pt x="191755" y="127510"/>
                      <a:pt x="191688" y="127452"/>
                      <a:pt x="191688" y="127294"/>
                    </a:cubicBezTo>
                    <a:cubicBezTo>
                      <a:pt x="191688" y="127129"/>
                      <a:pt x="191605" y="126880"/>
                      <a:pt x="191522" y="126714"/>
                    </a:cubicBezTo>
                    <a:cubicBezTo>
                      <a:pt x="191481" y="126631"/>
                      <a:pt x="191481" y="126590"/>
                      <a:pt x="191512" y="126590"/>
                    </a:cubicBezTo>
                    <a:close/>
                    <a:moveTo>
                      <a:pt x="181901" y="127260"/>
                    </a:moveTo>
                    <a:cubicBezTo>
                      <a:pt x="181943" y="127260"/>
                      <a:pt x="182002" y="127270"/>
                      <a:pt x="182075" y="127294"/>
                    </a:cubicBezTo>
                    <a:cubicBezTo>
                      <a:pt x="182240" y="127377"/>
                      <a:pt x="182406" y="127460"/>
                      <a:pt x="182240" y="127543"/>
                    </a:cubicBezTo>
                    <a:cubicBezTo>
                      <a:pt x="182158" y="127543"/>
                      <a:pt x="181992" y="127543"/>
                      <a:pt x="181909" y="127377"/>
                    </a:cubicBezTo>
                    <a:cubicBezTo>
                      <a:pt x="181792" y="127319"/>
                      <a:pt x="181799" y="127260"/>
                      <a:pt x="181901" y="127260"/>
                    </a:cubicBezTo>
                    <a:close/>
                    <a:moveTo>
                      <a:pt x="185136" y="127177"/>
                    </a:moveTo>
                    <a:cubicBezTo>
                      <a:pt x="185168" y="127177"/>
                      <a:pt x="185200" y="127187"/>
                      <a:pt x="185224" y="127212"/>
                    </a:cubicBezTo>
                    <a:cubicBezTo>
                      <a:pt x="185390" y="127212"/>
                      <a:pt x="185390" y="127377"/>
                      <a:pt x="185390" y="127460"/>
                    </a:cubicBezTo>
                    <a:cubicBezTo>
                      <a:pt x="185307" y="127626"/>
                      <a:pt x="185224" y="127626"/>
                      <a:pt x="185058" y="127626"/>
                    </a:cubicBezTo>
                    <a:cubicBezTo>
                      <a:pt x="184975" y="127543"/>
                      <a:pt x="184892" y="127460"/>
                      <a:pt x="184975" y="127294"/>
                    </a:cubicBezTo>
                    <a:cubicBezTo>
                      <a:pt x="184975" y="127236"/>
                      <a:pt x="185058" y="127177"/>
                      <a:pt x="185136" y="127177"/>
                    </a:cubicBezTo>
                    <a:close/>
                    <a:moveTo>
                      <a:pt x="164324" y="127268"/>
                    </a:moveTo>
                    <a:cubicBezTo>
                      <a:pt x="164463" y="127268"/>
                      <a:pt x="164540" y="127349"/>
                      <a:pt x="164588" y="127543"/>
                    </a:cubicBezTo>
                    <a:cubicBezTo>
                      <a:pt x="164588" y="127640"/>
                      <a:pt x="164531" y="127680"/>
                      <a:pt x="164418" y="127680"/>
                    </a:cubicBezTo>
                    <a:cubicBezTo>
                      <a:pt x="164337" y="127680"/>
                      <a:pt x="164228" y="127660"/>
                      <a:pt x="164091" y="127626"/>
                    </a:cubicBezTo>
                    <a:cubicBezTo>
                      <a:pt x="163677" y="127543"/>
                      <a:pt x="163594" y="127460"/>
                      <a:pt x="163925" y="127377"/>
                    </a:cubicBezTo>
                    <a:cubicBezTo>
                      <a:pt x="164097" y="127309"/>
                      <a:pt x="164226" y="127268"/>
                      <a:pt x="164324" y="127268"/>
                    </a:cubicBezTo>
                    <a:close/>
                    <a:moveTo>
                      <a:pt x="194029" y="127351"/>
                    </a:moveTo>
                    <a:cubicBezTo>
                      <a:pt x="194146" y="127351"/>
                      <a:pt x="194106" y="127432"/>
                      <a:pt x="194009" y="127626"/>
                    </a:cubicBezTo>
                    <a:cubicBezTo>
                      <a:pt x="193957" y="127728"/>
                      <a:pt x="193843" y="127799"/>
                      <a:pt x="193704" y="127799"/>
                    </a:cubicBezTo>
                    <a:cubicBezTo>
                      <a:pt x="193618" y="127799"/>
                      <a:pt x="193523" y="127772"/>
                      <a:pt x="193429" y="127709"/>
                    </a:cubicBezTo>
                    <a:cubicBezTo>
                      <a:pt x="193014" y="127626"/>
                      <a:pt x="193014" y="127626"/>
                      <a:pt x="193511" y="127460"/>
                    </a:cubicBezTo>
                    <a:cubicBezTo>
                      <a:pt x="193786" y="127392"/>
                      <a:pt x="193947" y="127351"/>
                      <a:pt x="194029" y="127351"/>
                    </a:cubicBezTo>
                    <a:close/>
                    <a:moveTo>
                      <a:pt x="159609" y="127674"/>
                    </a:moveTo>
                    <a:cubicBezTo>
                      <a:pt x="159643" y="127674"/>
                      <a:pt x="159674" y="127685"/>
                      <a:pt x="159699" y="127709"/>
                    </a:cubicBezTo>
                    <a:cubicBezTo>
                      <a:pt x="159864" y="127709"/>
                      <a:pt x="159864" y="127792"/>
                      <a:pt x="159699" y="127875"/>
                    </a:cubicBezTo>
                    <a:cubicBezTo>
                      <a:pt x="159616" y="128040"/>
                      <a:pt x="159450" y="128040"/>
                      <a:pt x="159367" y="128040"/>
                    </a:cubicBezTo>
                    <a:cubicBezTo>
                      <a:pt x="159284" y="128040"/>
                      <a:pt x="159284" y="127957"/>
                      <a:pt x="159367" y="127792"/>
                    </a:cubicBezTo>
                    <a:cubicBezTo>
                      <a:pt x="159426" y="127733"/>
                      <a:pt x="159526" y="127674"/>
                      <a:pt x="159609" y="127674"/>
                    </a:cubicBezTo>
                    <a:close/>
                    <a:moveTo>
                      <a:pt x="176108" y="128040"/>
                    </a:moveTo>
                    <a:cubicBezTo>
                      <a:pt x="176274" y="128040"/>
                      <a:pt x="176274" y="128206"/>
                      <a:pt x="176274" y="128289"/>
                    </a:cubicBezTo>
                    <a:cubicBezTo>
                      <a:pt x="176213" y="128410"/>
                      <a:pt x="176152" y="128487"/>
                      <a:pt x="176092" y="128487"/>
                    </a:cubicBezTo>
                    <a:cubicBezTo>
                      <a:pt x="176069" y="128487"/>
                      <a:pt x="176047" y="128477"/>
                      <a:pt x="176025" y="128455"/>
                    </a:cubicBezTo>
                    <a:cubicBezTo>
                      <a:pt x="175859" y="128455"/>
                      <a:pt x="175776" y="128289"/>
                      <a:pt x="175859" y="128206"/>
                    </a:cubicBezTo>
                    <a:cubicBezTo>
                      <a:pt x="175859" y="128040"/>
                      <a:pt x="176025" y="128040"/>
                      <a:pt x="176108" y="128040"/>
                    </a:cubicBezTo>
                    <a:close/>
                    <a:moveTo>
                      <a:pt x="188202" y="128503"/>
                    </a:moveTo>
                    <a:cubicBezTo>
                      <a:pt x="188235" y="128503"/>
                      <a:pt x="188266" y="128513"/>
                      <a:pt x="188290" y="128538"/>
                    </a:cubicBezTo>
                    <a:cubicBezTo>
                      <a:pt x="188456" y="128538"/>
                      <a:pt x="188456" y="128703"/>
                      <a:pt x="188456" y="128786"/>
                    </a:cubicBezTo>
                    <a:cubicBezTo>
                      <a:pt x="188373" y="128952"/>
                      <a:pt x="188290" y="128952"/>
                      <a:pt x="188125" y="128952"/>
                    </a:cubicBezTo>
                    <a:cubicBezTo>
                      <a:pt x="188042" y="128869"/>
                      <a:pt x="187959" y="128786"/>
                      <a:pt x="188042" y="128620"/>
                    </a:cubicBezTo>
                    <a:cubicBezTo>
                      <a:pt x="188042" y="128562"/>
                      <a:pt x="188125" y="128503"/>
                      <a:pt x="188202" y="128503"/>
                    </a:cubicBezTo>
                    <a:close/>
                    <a:moveTo>
                      <a:pt x="195701" y="127880"/>
                    </a:moveTo>
                    <a:cubicBezTo>
                      <a:pt x="195859" y="127880"/>
                      <a:pt x="196128" y="127986"/>
                      <a:pt x="196495" y="128206"/>
                    </a:cubicBezTo>
                    <a:cubicBezTo>
                      <a:pt x="196798" y="128327"/>
                      <a:pt x="197057" y="128404"/>
                      <a:pt x="197174" y="128404"/>
                    </a:cubicBezTo>
                    <a:cubicBezTo>
                      <a:pt x="197217" y="128404"/>
                      <a:pt x="197241" y="128394"/>
                      <a:pt x="197241" y="128372"/>
                    </a:cubicBezTo>
                    <a:cubicBezTo>
                      <a:pt x="197276" y="128302"/>
                      <a:pt x="197311" y="128276"/>
                      <a:pt x="197346" y="128276"/>
                    </a:cubicBezTo>
                    <a:cubicBezTo>
                      <a:pt x="197394" y="128276"/>
                      <a:pt x="197441" y="128324"/>
                      <a:pt x="197489" y="128372"/>
                    </a:cubicBezTo>
                    <a:cubicBezTo>
                      <a:pt x="197572" y="128538"/>
                      <a:pt x="197572" y="128703"/>
                      <a:pt x="197406" y="128869"/>
                    </a:cubicBezTo>
                    <a:cubicBezTo>
                      <a:pt x="197314" y="128962"/>
                      <a:pt x="197163" y="129002"/>
                      <a:pt x="196987" y="129002"/>
                    </a:cubicBezTo>
                    <a:cubicBezTo>
                      <a:pt x="196531" y="129002"/>
                      <a:pt x="195905" y="128730"/>
                      <a:pt x="195666" y="128372"/>
                    </a:cubicBezTo>
                    <a:cubicBezTo>
                      <a:pt x="195481" y="128048"/>
                      <a:pt x="195503" y="127880"/>
                      <a:pt x="195701" y="127880"/>
                    </a:cubicBezTo>
                    <a:close/>
                    <a:moveTo>
                      <a:pt x="193770" y="128464"/>
                    </a:moveTo>
                    <a:cubicBezTo>
                      <a:pt x="193829" y="128464"/>
                      <a:pt x="193887" y="128547"/>
                      <a:pt x="193926" y="128703"/>
                    </a:cubicBezTo>
                    <a:cubicBezTo>
                      <a:pt x="193926" y="128869"/>
                      <a:pt x="193843" y="129035"/>
                      <a:pt x="193677" y="129035"/>
                    </a:cubicBezTo>
                    <a:cubicBezTo>
                      <a:pt x="193511" y="129035"/>
                      <a:pt x="193511" y="128952"/>
                      <a:pt x="193594" y="128786"/>
                    </a:cubicBezTo>
                    <a:cubicBezTo>
                      <a:pt x="193638" y="128567"/>
                      <a:pt x="193705" y="128464"/>
                      <a:pt x="193770" y="128464"/>
                    </a:cubicBezTo>
                    <a:close/>
                    <a:moveTo>
                      <a:pt x="177624" y="128749"/>
                    </a:moveTo>
                    <a:cubicBezTo>
                      <a:pt x="177765" y="128749"/>
                      <a:pt x="177821" y="128897"/>
                      <a:pt x="177765" y="129118"/>
                    </a:cubicBezTo>
                    <a:cubicBezTo>
                      <a:pt x="177703" y="129304"/>
                      <a:pt x="177594" y="129397"/>
                      <a:pt x="177474" y="129397"/>
                    </a:cubicBezTo>
                    <a:cubicBezTo>
                      <a:pt x="177434" y="129397"/>
                      <a:pt x="177392" y="129387"/>
                      <a:pt x="177351" y="129366"/>
                    </a:cubicBezTo>
                    <a:cubicBezTo>
                      <a:pt x="177019" y="129283"/>
                      <a:pt x="177019" y="129035"/>
                      <a:pt x="177351" y="128869"/>
                    </a:cubicBezTo>
                    <a:cubicBezTo>
                      <a:pt x="177461" y="128786"/>
                      <a:pt x="177554" y="128749"/>
                      <a:pt x="177624" y="128749"/>
                    </a:cubicBezTo>
                    <a:close/>
                    <a:moveTo>
                      <a:pt x="13849" y="129395"/>
                    </a:moveTo>
                    <a:cubicBezTo>
                      <a:pt x="13880" y="129395"/>
                      <a:pt x="13889" y="129435"/>
                      <a:pt x="13840" y="129532"/>
                    </a:cubicBezTo>
                    <a:cubicBezTo>
                      <a:pt x="13840" y="129591"/>
                      <a:pt x="13799" y="129649"/>
                      <a:pt x="13745" y="129649"/>
                    </a:cubicBezTo>
                    <a:cubicBezTo>
                      <a:pt x="13723" y="129649"/>
                      <a:pt x="13699" y="129639"/>
                      <a:pt x="13675" y="129615"/>
                    </a:cubicBezTo>
                    <a:cubicBezTo>
                      <a:pt x="13675" y="129615"/>
                      <a:pt x="13675" y="129532"/>
                      <a:pt x="13757" y="129449"/>
                    </a:cubicBezTo>
                    <a:cubicBezTo>
                      <a:pt x="13792" y="129415"/>
                      <a:pt x="13826" y="129395"/>
                      <a:pt x="13849" y="129395"/>
                    </a:cubicBezTo>
                    <a:close/>
                    <a:moveTo>
                      <a:pt x="190765" y="129280"/>
                    </a:moveTo>
                    <a:cubicBezTo>
                      <a:pt x="190928" y="129280"/>
                      <a:pt x="190849" y="129371"/>
                      <a:pt x="190528" y="129532"/>
                    </a:cubicBezTo>
                    <a:cubicBezTo>
                      <a:pt x="190411" y="129591"/>
                      <a:pt x="190252" y="129649"/>
                      <a:pt x="190111" y="129649"/>
                    </a:cubicBezTo>
                    <a:cubicBezTo>
                      <a:pt x="190052" y="129649"/>
                      <a:pt x="189996" y="129639"/>
                      <a:pt x="189948" y="129615"/>
                    </a:cubicBezTo>
                    <a:cubicBezTo>
                      <a:pt x="189865" y="129615"/>
                      <a:pt x="189948" y="129449"/>
                      <a:pt x="190279" y="129366"/>
                    </a:cubicBezTo>
                    <a:cubicBezTo>
                      <a:pt x="190514" y="129308"/>
                      <a:pt x="190676" y="129280"/>
                      <a:pt x="190765" y="129280"/>
                    </a:cubicBezTo>
                    <a:close/>
                    <a:moveTo>
                      <a:pt x="188860" y="129221"/>
                    </a:moveTo>
                    <a:cubicBezTo>
                      <a:pt x="188912" y="129221"/>
                      <a:pt x="188995" y="129242"/>
                      <a:pt x="189119" y="129283"/>
                    </a:cubicBezTo>
                    <a:cubicBezTo>
                      <a:pt x="189285" y="129366"/>
                      <a:pt x="189368" y="129532"/>
                      <a:pt x="189285" y="129615"/>
                    </a:cubicBezTo>
                    <a:cubicBezTo>
                      <a:pt x="189285" y="129698"/>
                      <a:pt x="189243" y="129739"/>
                      <a:pt x="189181" y="129739"/>
                    </a:cubicBezTo>
                    <a:cubicBezTo>
                      <a:pt x="189119" y="129739"/>
                      <a:pt x="189036" y="129698"/>
                      <a:pt x="188953" y="129615"/>
                    </a:cubicBezTo>
                    <a:cubicBezTo>
                      <a:pt x="188788" y="129449"/>
                      <a:pt x="188705" y="129283"/>
                      <a:pt x="188788" y="129283"/>
                    </a:cubicBezTo>
                    <a:cubicBezTo>
                      <a:pt x="188788" y="129242"/>
                      <a:pt x="188808" y="129221"/>
                      <a:pt x="188860" y="129221"/>
                    </a:cubicBezTo>
                    <a:close/>
                    <a:moveTo>
                      <a:pt x="196919" y="129550"/>
                    </a:moveTo>
                    <a:cubicBezTo>
                      <a:pt x="197034" y="129550"/>
                      <a:pt x="197141" y="129673"/>
                      <a:pt x="197324" y="129946"/>
                    </a:cubicBezTo>
                    <a:cubicBezTo>
                      <a:pt x="197489" y="130112"/>
                      <a:pt x="197489" y="130195"/>
                      <a:pt x="197324" y="130195"/>
                    </a:cubicBezTo>
                    <a:cubicBezTo>
                      <a:pt x="197158" y="130112"/>
                      <a:pt x="196909" y="130029"/>
                      <a:pt x="196661" y="130029"/>
                    </a:cubicBezTo>
                    <a:cubicBezTo>
                      <a:pt x="196412" y="130029"/>
                      <a:pt x="196329" y="129946"/>
                      <a:pt x="196578" y="129781"/>
                    </a:cubicBezTo>
                    <a:cubicBezTo>
                      <a:pt x="196727" y="129632"/>
                      <a:pt x="196825" y="129550"/>
                      <a:pt x="196919" y="129550"/>
                    </a:cubicBezTo>
                    <a:close/>
                    <a:moveTo>
                      <a:pt x="162321" y="130045"/>
                    </a:moveTo>
                    <a:cubicBezTo>
                      <a:pt x="162613" y="130045"/>
                      <a:pt x="162779" y="130182"/>
                      <a:pt x="162599" y="130361"/>
                    </a:cubicBezTo>
                    <a:cubicBezTo>
                      <a:pt x="162558" y="130402"/>
                      <a:pt x="162475" y="130423"/>
                      <a:pt x="162371" y="130423"/>
                    </a:cubicBezTo>
                    <a:cubicBezTo>
                      <a:pt x="162268" y="130423"/>
                      <a:pt x="162144" y="130402"/>
                      <a:pt x="162019" y="130361"/>
                    </a:cubicBezTo>
                    <a:cubicBezTo>
                      <a:pt x="161688" y="130278"/>
                      <a:pt x="161605" y="130278"/>
                      <a:pt x="161936" y="130112"/>
                    </a:cubicBezTo>
                    <a:cubicBezTo>
                      <a:pt x="162075" y="130066"/>
                      <a:pt x="162208" y="130045"/>
                      <a:pt x="162321" y="130045"/>
                    </a:cubicBezTo>
                    <a:close/>
                    <a:moveTo>
                      <a:pt x="182075" y="130029"/>
                    </a:moveTo>
                    <a:cubicBezTo>
                      <a:pt x="182075" y="130112"/>
                      <a:pt x="182075" y="130278"/>
                      <a:pt x="182075" y="130444"/>
                    </a:cubicBezTo>
                    <a:cubicBezTo>
                      <a:pt x="181992" y="130361"/>
                      <a:pt x="181909" y="130278"/>
                      <a:pt x="181909" y="130112"/>
                    </a:cubicBezTo>
                    <a:cubicBezTo>
                      <a:pt x="181992" y="130112"/>
                      <a:pt x="181992" y="130029"/>
                      <a:pt x="182075" y="130029"/>
                    </a:cubicBezTo>
                    <a:close/>
                    <a:moveTo>
                      <a:pt x="182323" y="130029"/>
                    </a:moveTo>
                    <a:lnTo>
                      <a:pt x="182323" y="130029"/>
                    </a:lnTo>
                    <a:cubicBezTo>
                      <a:pt x="182489" y="130112"/>
                      <a:pt x="182572" y="130195"/>
                      <a:pt x="182572" y="130361"/>
                    </a:cubicBezTo>
                    <a:cubicBezTo>
                      <a:pt x="182489" y="130444"/>
                      <a:pt x="182489" y="130444"/>
                      <a:pt x="182406" y="130444"/>
                    </a:cubicBezTo>
                    <a:cubicBezTo>
                      <a:pt x="182406" y="130361"/>
                      <a:pt x="182406" y="130278"/>
                      <a:pt x="182406" y="130195"/>
                    </a:cubicBezTo>
                    <a:cubicBezTo>
                      <a:pt x="182323" y="130112"/>
                      <a:pt x="182323" y="130112"/>
                      <a:pt x="182323" y="130029"/>
                    </a:cubicBezTo>
                    <a:close/>
                    <a:moveTo>
                      <a:pt x="191522" y="130195"/>
                    </a:moveTo>
                    <a:cubicBezTo>
                      <a:pt x="191605" y="130278"/>
                      <a:pt x="191688" y="130444"/>
                      <a:pt x="191605" y="130527"/>
                    </a:cubicBezTo>
                    <a:cubicBezTo>
                      <a:pt x="191605" y="130609"/>
                      <a:pt x="191440" y="130692"/>
                      <a:pt x="191357" y="130692"/>
                    </a:cubicBezTo>
                    <a:cubicBezTo>
                      <a:pt x="191274" y="130609"/>
                      <a:pt x="191274" y="130609"/>
                      <a:pt x="191274" y="130527"/>
                    </a:cubicBezTo>
                    <a:cubicBezTo>
                      <a:pt x="191274" y="130527"/>
                      <a:pt x="191274" y="130527"/>
                      <a:pt x="191274" y="130444"/>
                    </a:cubicBezTo>
                    <a:cubicBezTo>
                      <a:pt x="191357" y="130444"/>
                      <a:pt x="191357" y="130361"/>
                      <a:pt x="191274" y="130278"/>
                    </a:cubicBezTo>
                    <a:cubicBezTo>
                      <a:pt x="191357" y="130278"/>
                      <a:pt x="191440" y="130195"/>
                      <a:pt x="191522" y="130195"/>
                    </a:cubicBezTo>
                    <a:close/>
                    <a:moveTo>
                      <a:pt x="164319" y="130327"/>
                    </a:moveTo>
                    <a:cubicBezTo>
                      <a:pt x="164465" y="130327"/>
                      <a:pt x="164562" y="130494"/>
                      <a:pt x="164505" y="130775"/>
                    </a:cubicBezTo>
                    <a:cubicBezTo>
                      <a:pt x="164423" y="130941"/>
                      <a:pt x="164340" y="131024"/>
                      <a:pt x="164257" y="131024"/>
                    </a:cubicBezTo>
                    <a:cubicBezTo>
                      <a:pt x="164174" y="131024"/>
                      <a:pt x="164174" y="130941"/>
                      <a:pt x="164174" y="130941"/>
                    </a:cubicBezTo>
                    <a:cubicBezTo>
                      <a:pt x="164119" y="130720"/>
                      <a:pt x="164100" y="130609"/>
                      <a:pt x="164070" y="130609"/>
                    </a:cubicBezTo>
                    <a:cubicBezTo>
                      <a:pt x="164054" y="130609"/>
                      <a:pt x="164036" y="130637"/>
                      <a:pt x="164008" y="130692"/>
                    </a:cubicBezTo>
                    <a:cubicBezTo>
                      <a:pt x="164008" y="130527"/>
                      <a:pt x="164008" y="130444"/>
                      <a:pt x="164091" y="130444"/>
                    </a:cubicBezTo>
                    <a:cubicBezTo>
                      <a:pt x="164171" y="130364"/>
                      <a:pt x="164250" y="130327"/>
                      <a:pt x="164319" y="130327"/>
                    </a:cubicBezTo>
                    <a:close/>
                    <a:moveTo>
                      <a:pt x="182903" y="130858"/>
                    </a:moveTo>
                    <a:cubicBezTo>
                      <a:pt x="182903" y="130858"/>
                      <a:pt x="182986" y="130941"/>
                      <a:pt x="182986" y="130941"/>
                    </a:cubicBezTo>
                    <a:cubicBezTo>
                      <a:pt x="182986" y="130941"/>
                      <a:pt x="183069" y="131024"/>
                      <a:pt x="183069" y="131024"/>
                    </a:cubicBezTo>
                    <a:cubicBezTo>
                      <a:pt x="182986" y="131024"/>
                      <a:pt x="182903" y="131107"/>
                      <a:pt x="182821" y="131189"/>
                    </a:cubicBezTo>
                    <a:cubicBezTo>
                      <a:pt x="182655" y="131272"/>
                      <a:pt x="182489" y="131355"/>
                      <a:pt x="182406" y="131355"/>
                    </a:cubicBezTo>
                    <a:cubicBezTo>
                      <a:pt x="182323" y="131272"/>
                      <a:pt x="182323" y="131189"/>
                      <a:pt x="182323" y="131107"/>
                    </a:cubicBezTo>
                    <a:cubicBezTo>
                      <a:pt x="182489" y="131024"/>
                      <a:pt x="182738" y="130941"/>
                      <a:pt x="182903" y="130858"/>
                    </a:cubicBezTo>
                    <a:close/>
                    <a:moveTo>
                      <a:pt x="186301" y="131687"/>
                    </a:moveTo>
                    <a:cubicBezTo>
                      <a:pt x="186550" y="131770"/>
                      <a:pt x="186633" y="131852"/>
                      <a:pt x="186550" y="131935"/>
                    </a:cubicBezTo>
                    <a:cubicBezTo>
                      <a:pt x="186467" y="131935"/>
                      <a:pt x="186301" y="131935"/>
                      <a:pt x="186136" y="131770"/>
                    </a:cubicBezTo>
                    <a:cubicBezTo>
                      <a:pt x="186136" y="131770"/>
                      <a:pt x="186136" y="131687"/>
                      <a:pt x="186136" y="131687"/>
                    </a:cubicBezTo>
                    <a:close/>
                    <a:moveTo>
                      <a:pt x="170224" y="131355"/>
                    </a:moveTo>
                    <a:cubicBezTo>
                      <a:pt x="170389" y="131438"/>
                      <a:pt x="170472" y="131438"/>
                      <a:pt x="170472" y="131438"/>
                    </a:cubicBezTo>
                    <a:cubicBezTo>
                      <a:pt x="170555" y="131521"/>
                      <a:pt x="170721" y="131521"/>
                      <a:pt x="170804" y="131687"/>
                    </a:cubicBezTo>
                    <a:cubicBezTo>
                      <a:pt x="171018" y="131847"/>
                      <a:pt x="171094" y="131939"/>
                      <a:pt x="170987" y="131939"/>
                    </a:cubicBezTo>
                    <a:cubicBezTo>
                      <a:pt x="170928" y="131939"/>
                      <a:pt x="170814" y="131911"/>
                      <a:pt x="170638" y="131852"/>
                    </a:cubicBezTo>
                    <a:cubicBezTo>
                      <a:pt x="170307" y="131770"/>
                      <a:pt x="170141" y="131604"/>
                      <a:pt x="170141" y="131521"/>
                    </a:cubicBezTo>
                    <a:cubicBezTo>
                      <a:pt x="170141" y="131438"/>
                      <a:pt x="170224" y="131355"/>
                      <a:pt x="170224" y="131355"/>
                    </a:cubicBezTo>
                    <a:close/>
                    <a:moveTo>
                      <a:pt x="202792" y="131582"/>
                    </a:moveTo>
                    <a:cubicBezTo>
                      <a:pt x="202908" y="131582"/>
                      <a:pt x="202988" y="131731"/>
                      <a:pt x="203125" y="131935"/>
                    </a:cubicBezTo>
                    <a:cubicBezTo>
                      <a:pt x="203208" y="132101"/>
                      <a:pt x="203208" y="132350"/>
                      <a:pt x="203125" y="132350"/>
                    </a:cubicBezTo>
                    <a:cubicBezTo>
                      <a:pt x="203115" y="132355"/>
                      <a:pt x="203105" y="132357"/>
                      <a:pt x="203093" y="132357"/>
                    </a:cubicBezTo>
                    <a:cubicBezTo>
                      <a:pt x="202913" y="132357"/>
                      <a:pt x="202554" y="131760"/>
                      <a:pt x="202710" y="131604"/>
                    </a:cubicBezTo>
                    <a:cubicBezTo>
                      <a:pt x="202740" y="131589"/>
                      <a:pt x="202767" y="131582"/>
                      <a:pt x="202792" y="131582"/>
                    </a:cubicBezTo>
                    <a:close/>
                    <a:moveTo>
                      <a:pt x="19795" y="132481"/>
                    </a:moveTo>
                    <a:cubicBezTo>
                      <a:pt x="19849" y="132481"/>
                      <a:pt x="19890" y="132540"/>
                      <a:pt x="19890" y="132598"/>
                    </a:cubicBezTo>
                    <a:cubicBezTo>
                      <a:pt x="19890" y="132764"/>
                      <a:pt x="19807" y="132764"/>
                      <a:pt x="19724" y="132764"/>
                    </a:cubicBezTo>
                    <a:cubicBezTo>
                      <a:pt x="19641" y="132681"/>
                      <a:pt x="19641" y="132598"/>
                      <a:pt x="19724" y="132515"/>
                    </a:cubicBezTo>
                    <a:cubicBezTo>
                      <a:pt x="19749" y="132491"/>
                      <a:pt x="19773" y="132481"/>
                      <a:pt x="19795" y="132481"/>
                    </a:cubicBezTo>
                    <a:close/>
                    <a:moveTo>
                      <a:pt x="197805" y="132917"/>
                    </a:moveTo>
                    <a:cubicBezTo>
                      <a:pt x="197843" y="132917"/>
                      <a:pt x="197877" y="132921"/>
                      <a:pt x="197904" y="132930"/>
                    </a:cubicBezTo>
                    <a:cubicBezTo>
                      <a:pt x="197987" y="133013"/>
                      <a:pt x="197904" y="133096"/>
                      <a:pt x="197655" y="133178"/>
                    </a:cubicBezTo>
                    <a:cubicBezTo>
                      <a:pt x="197406" y="133344"/>
                      <a:pt x="197158" y="133344"/>
                      <a:pt x="197075" y="133344"/>
                    </a:cubicBezTo>
                    <a:cubicBezTo>
                      <a:pt x="196853" y="133196"/>
                      <a:pt x="197488" y="132917"/>
                      <a:pt x="197805" y="132917"/>
                    </a:cubicBezTo>
                    <a:close/>
                    <a:moveTo>
                      <a:pt x="201175" y="133724"/>
                    </a:moveTo>
                    <a:cubicBezTo>
                      <a:pt x="201212" y="133724"/>
                      <a:pt x="201253" y="133734"/>
                      <a:pt x="201302" y="133759"/>
                    </a:cubicBezTo>
                    <a:cubicBezTo>
                      <a:pt x="201384" y="133841"/>
                      <a:pt x="201467" y="133924"/>
                      <a:pt x="201384" y="134090"/>
                    </a:cubicBezTo>
                    <a:cubicBezTo>
                      <a:pt x="201302" y="134173"/>
                      <a:pt x="201219" y="134173"/>
                      <a:pt x="201053" y="134173"/>
                    </a:cubicBezTo>
                    <a:cubicBezTo>
                      <a:pt x="200970" y="134090"/>
                      <a:pt x="200887" y="133924"/>
                      <a:pt x="200970" y="133841"/>
                    </a:cubicBezTo>
                    <a:cubicBezTo>
                      <a:pt x="201029" y="133783"/>
                      <a:pt x="201087" y="133724"/>
                      <a:pt x="201175" y="133724"/>
                    </a:cubicBezTo>
                    <a:close/>
                    <a:moveTo>
                      <a:pt x="199329" y="134989"/>
                    </a:moveTo>
                    <a:cubicBezTo>
                      <a:pt x="199646" y="134989"/>
                      <a:pt x="200289" y="135268"/>
                      <a:pt x="200141" y="135416"/>
                    </a:cubicBezTo>
                    <a:cubicBezTo>
                      <a:pt x="200141" y="135582"/>
                      <a:pt x="199893" y="135665"/>
                      <a:pt x="199644" y="135748"/>
                    </a:cubicBezTo>
                    <a:cubicBezTo>
                      <a:pt x="199506" y="135775"/>
                      <a:pt x="199405" y="135794"/>
                      <a:pt x="199331" y="135794"/>
                    </a:cubicBezTo>
                    <a:cubicBezTo>
                      <a:pt x="199184" y="135794"/>
                      <a:pt x="199147" y="135720"/>
                      <a:pt x="199147" y="135499"/>
                    </a:cubicBezTo>
                    <a:cubicBezTo>
                      <a:pt x="199147" y="135333"/>
                      <a:pt x="199147" y="135085"/>
                      <a:pt x="199230" y="135002"/>
                    </a:cubicBezTo>
                    <a:cubicBezTo>
                      <a:pt x="199257" y="134993"/>
                      <a:pt x="199290" y="134989"/>
                      <a:pt x="199329" y="134989"/>
                    </a:cubicBezTo>
                    <a:close/>
                    <a:moveTo>
                      <a:pt x="185638" y="138482"/>
                    </a:moveTo>
                    <a:cubicBezTo>
                      <a:pt x="185721" y="138482"/>
                      <a:pt x="185804" y="138482"/>
                      <a:pt x="185804" y="138565"/>
                    </a:cubicBezTo>
                    <a:cubicBezTo>
                      <a:pt x="185749" y="138565"/>
                      <a:pt x="185694" y="138602"/>
                      <a:pt x="185663" y="138602"/>
                    </a:cubicBezTo>
                    <a:cubicBezTo>
                      <a:pt x="185648" y="138602"/>
                      <a:pt x="185638" y="138593"/>
                      <a:pt x="185638" y="138565"/>
                    </a:cubicBezTo>
                    <a:cubicBezTo>
                      <a:pt x="185555" y="138565"/>
                      <a:pt x="185555" y="138482"/>
                      <a:pt x="185638" y="138482"/>
                    </a:cubicBezTo>
                    <a:close/>
                    <a:moveTo>
                      <a:pt x="184975" y="138400"/>
                    </a:moveTo>
                    <a:cubicBezTo>
                      <a:pt x="185141" y="138482"/>
                      <a:pt x="185224" y="138565"/>
                      <a:pt x="185141" y="138731"/>
                    </a:cubicBezTo>
                    <a:cubicBezTo>
                      <a:pt x="185141" y="138772"/>
                      <a:pt x="185120" y="138793"/>
                      <a:pt x="185089" y="138793"/>
                    </a:cubicBezTo>
                    <a:cubicBezTo>
                      <a:pt x="185058" y="138793"/>
                      <a:pt x="185017" y="138772"/>
                      <a:pt x="184975" y="138731"/>
                    </a:cubicBezTo>
                    <a:lnTo>
                      <a:pt x="184892" y="138731"/>
                    </a:lnTo>
                    <a:cubicBezTo>
                      <a:pt x="184892" y="138731"/>
                      <a:pt x="184892" y="138648"/>
                      <a:pt x="184810" y="138648"/>
                    </a:cubicBezTo>
                    <a:cubicBezTo>
                      <a:pt x="184810" y="138565"/>
                      <a:pt x="184892" y="138482"/>
                      <a:pt x="184975" y="138400"/>
                    </a:cubicBezTo>
                    <a:close/>
                    <a:moveTo>
                      <a:pt x="199289" y="140630"/>
                    </a:moveTo>
                    <a:cubicBezTo>
                      <a:pt x="199617" y="140630"/>
                      <a:pt x="200039" y="141222"/>
                      <a:pt x="199727" y="141300"/>
                    </a:cubicBezTo>
                    <a:cubicBezTo>
                      <a:pt x="199727" y="141315"/>
                      <a:pt x="199719" y="141322"/>
                      <a:pt x="199705" y="141322"/>
                    </a:cubicBezTo>
                    <a:cubicBezTo>
                      <a:pt x="199641" y="141322"/>
                      <a:pt x="199449" y="141173"/>
                      <a:pt x="199313" y="140969"/>
                    </a:cubicBezTo>
                    <a:cubicBezTo>
                      <a:pt x="198981" y="140720"/>
                      <a:pt x="198981" y="140637"/>
                      <a:pt x="199230" y="140637"/>
                    </a:cubicBezTo>
                    <a:cubicBezTo>
                      <a:pt x="199249" y="140632"/>
                      <a:pt x="199269" y="140630"/>
                      <a:pt x="199289" y="140630"/>
                    </a:cubicBezTo>
                    <a:close/>
                    <a:moveTo>
                      <a:pt x="40049" y="149608"/>
                    </a:moveTo>
                    <a:cubicBezTo>
                      <a:pt x="40091" y="149608"/>
                      <a:pt x="40111" y="149629"/>
                      <a:pt x="40111" y="149670"/>
                    </a:cubicBezTo>
                    <a:cubicBezTo>
                      <a:pt x="40111" y="149670"/>
                      <a:pt x="40028" y="149836"/>
                      <a:pt x="39946" y="149919"/>
                    </a:cubicBezTo>
                    <a:cubicBezTo>
                      <a:pt x="39863" y="149960"/>
                      <a:pt x="39801" y="149981"/>
                      <a:pt x="39759" y="149981"/>
                    </a:cubicBezTo>
                    <a:cubicBezTo>
                      <a:pt x="39718" y="149981"/>
                      <a:pt x="39697" y="149960"/>
                      <a:pt x="39697" y="149919"/>
                    </a:cubicBezTo>
                    <a:cubicBezTo>
                      <a:pt x="39697" y="149753"/>
                      <a:pt x="39780" y="149670"/>
                      <a:pt x="39863" y="149670"/>
                    </a:cubicBezTo>
                    <a:cubicBezTo>
                      <a:pt x="39946" y="149629"/>
                      <a:pt x="40008" y="149608"/>
                      <a:pt x="40049" y="149608"/>
                    </a:cubicBezTo>
                    <a:close/>
                    <a:moveTo>
                      <a:pt x="6278" y="157067"/>
                    </a:moveTo>
                    <a:cubicBezTo>
                      <a:pt x="6319" y="157067"/>
                      <a:pt x="6382" y="157088"/>
                      <a:pt x="6464" y="157129"/>
                    </a:cubicBezTo>
                    <a:cubicBezTo>
                      <a:pt x="6547" y="157129"/>
                      <a:pt x="6630" y="157212"/>
                      <a:pt x="6630" y="157295"/>
                    </a:cubicBezTo>
                    <a:lnTo>
                      <a:pt x="6382" y="157295"/>
                    </a:lnTo>
                    <a:cubicBezTo>
                      <a:pt x="6299" y="157295"/>
                      <a:pt x="6216" y="157212"/>
                      <a:pt x="6216" y="157129"/>
                    </a:cubicBezTo>
                    <a:cubicBezTo>
                      <a:pt x="6216" y="157088"/>
                      <a:pt x="6237" y="157067"/>
                      <a:pt x="6278" y="157067"/>
                    </a:cubicBezTo>
                    <a:close/>
                    <a:moveTo>
                      <a:pt x="208087" y="161563"/>
                    </a:moveTo>
                    <a:cubicBezTo>
                      <a:pt x="208118" y="161563"/>
                      <a:pt x="208180" y="161604"/>
                      <a:pt x="208263" y="161687"/>
                    </a:cubicBezTo>
                    <a:cubicBezTo>
                      <a:pt x="208429" y="161770"/>
                      <a:pt x="208512" y="161853"/>
                      <a:pt x="208346" y="161936"/>
                    </a:cubicBezTo>
                    <a:cubicBezTo>
                      <a:pt x="208263" y="161936"/>
                      <a:pt x="208180" y="161853"/>
                      <a:pt x="208097" y="161687"/>
                    </a:cubicBezTo>
                    <a:cubicBezTo>
                      <a:pt x="208056" y="161604"/>
                      <a:pt x="208056" y="161563"/>
                      <a:pt x="208087" y="161563"/>
                    </a:cubicBezTo>
                    <a:close/>
                    <a:moveTo>
                      <a:pt x="207186" y="162060"/>
                    </a:moveTo>
                    <a:cubicBezTo>
                      <a:pt x="207227" y="162060"/>
                      <a:pt x="207310" y="162101"/>
                      <a:pt x="207434" y="162184"/>
                    </a:cubicBezTo>
                    <a:cubicBezTo>
                      <a:pt x="207600" y="162267"/>
                      <a:pt x="207600" y="162350"/>
                      <a:pt x="207517" y="162433"/>
                    </a:cubicBezTo>
                    <a:cubicBezTo>
                      <a:pt x="207434" y="162433"/>
                      <a:pt x="207268" y="162350"/>
                      <a:pt x="207186" y="162184"/>
                    </a:cubicBezTo>
                    <a:cubicBezTo>
                      <a:pt x="207144" y="162101"/>
                      <a:pt x="207144" y="162060"/>
                      <a:pt x="207186" y="162060"/>
                    </a:cubicBezTo>
                    <a:close/>
                    <a:moveTo>
                      <a:pt x="200283" y="164719"/>
                    </a:moveTo>
                    <a:cubicBezTo>
                      <a:pt x="200307" y="164719"/>
                      <a:pt x="200341" y="164729"/>
                      <a:pt x="200390" y="164753"/>
                    </a:cubicBezTo>
                    <a:cubicBezTo>
                      <a:pt x="200556" y="164836"/>
                      <a:pt x="200639" y="164919"/>
                      <a:pt x="200556" y="164919"/>
                    </a:cubicBezTo>
                    <a:cubicBezTo>
                      <a:pt x="200521" y="164954"/>
                      <a:pt x="200473" y="164974"/>
                      <a:pt x="200422" y="164974"/>
                    </a:cubicBezTo>
                    <a:cubicBezTo>
                      <a:pt x="200350" y="164974"/>
                      <a:pt x="200273" y="164933"/>
                      <a:pt x="200224" y="164836"/>
                    </a:cubicBezTo>
                    <a:cubicBezTo>
                      <a:pt x="200224" y="164778"/>
                      <a:pt x="200224" y="164719"/>
                      <a:pt x="200283" y="164719"/>
                    </a:cubicBezTo>
                    <a:close/>
                    <a:moveTo>
                      <a:pt x="183566" y="165499"/>
                    </a:moveTo>
                    <a:cubicBezTo>
                      <a:pt x="183566" y="165582"/>
                      <a:pt x="183649" y="165582"/>
                      <a:pt x="183566" y="165665"/>
                    </a:cubicBezTo>
                    <a:cubicBezTo>
                      <a:pt x="183566" y="165582"/>
                      <a:pt x="183566" y="165582"/>
                      <a:pt x="183566" y="165499"/>
                    </a:cubicBezTo>
                    <a:close/>
                    <a:moveTo>
                      <a:pt x="199688" y="165465"/>
                    </a:moveTo>
                    <a:cubicBezTo>
                      <a:pt x="199720" y="165465"/>
                      <a:pt x="199761" y="165475"/>
                      <a:pt x="199810" y="165499"/>
                    </a:cubicBezTo>
                    <a:cubicBezTo>
                      <a:pt x="199976" y="165582"/>
                      <a:pt x="199976" y="165665"/>
                      <a:pt x="199976" y="165665"/>
                    </a:cubicBezTo>
                    <a:cubicBezTo>
                      <a:pt x="199941" y="165699"/>
                      <a:pt x="199893" y="165719"/>
                      <a:pt x="199842" y="165719"/>
                    </a:cubicBezTo>
                    <a:cubicBezTo>
                      <a:pt x="199770" y="165719"/>
                      <a:pt x="199693" y="165679"/>
                      <a:pt x="199644" y="165582"/>
                    </a:cubicBezTo>
                    <a:cubicBezTo>
                      <a:pt x="199585" y="165524"/>
                      <a:pt x="199610" y="165465"/>
                      <a:pt x="199688" y="165465"/>
                    </a:cubicBezTo>
                    <a:close/>
                    <a:moveTo>
                      <a:pt x="147350" y="186218"/>
                    </a:moveTo>
                    <a:cubicBezTo>
                      <a:pt x="147350" y="186259"/>
                      <a:pt x="147330" y="186280"/>
                      <a:pt x="147288" y="186280"/>
                    </a:cubicBezTo>
                    <a:cubicBezTo>
                      <a:pt x="147247" y="186280"/>
                      <a:pt x="147185" y="186259"/>
                      <a:pt x="147102" y="186218"/>
                    </a:cubicBezTo>
                    <a:close/>
                    <a:moveTo>
                      <a:pt x="0" y="0"/>
                    </a:moveTo>
                    <a:lnTo>
                      <a:pt x="0" y="190859"/>
                    </a:lnTo>
                    <a:lnTo>
                      <a:pt x="151577" y="190859"/>
                    </a:lnTo>
                    <a:cubicBezTo>
                      <a:pt x="151577" y="190693"/>
                      <a:pt x="151660" y="190527"/>
                      <a:pt x="151660" y="190444"/>
                    </a:cubicBezTo>
                    <a:cubicBezTo>
                      <a:pt x="151909" y="189864"/>
                      <a:pt x="151826" y="189781"/>
                      <a:pt x="151328" y="189450"/>
                    </a:cubicBezTo>
                    <a:cubicBezTo>
                      <a:pt x="151080" y="189201"/>
                      <a:pt x="150831" y="188953"/>
                      <a:pt x="150831" y="188870"/>
                    </a:cubicBezTo>
                    <a:cubicBezTo>
                      <a:pt x="150914" y="188787"/>
                      <a:pt x="150748" y="188538"/>
                      <a:pt x="150583" y="188455"/>
                    </a:cubicBezTo>
                    <a:cubicBezTo>
                      <a:pt x="150334" y="188290"/>
                      <a:pt x="150168" y="188041"/>
                      <a:pt x="150251" y="187958"/>
                    </a:cubicBezTo>
                    <a:cubicBezTo>
                      <a:pt x="150359" y="187580"/>
                      <a:pt x="150362" y="187448"/>
                      <a:pt x="150258" y="187448"/>
                    </a:cubicBezTo>
                    <a:cubicBezTo>
                      <a:pt x="150203" y="187448"/>
                      <a:pt x="150118" y="187486"/>
                      <a:pt x="150002" y="187544"/>
                    </a:cubicBezTo>
                    <a:cubicBezTo>
                      <a:pt x="149924" y="187596"/>
                      <a:pt x="149862" y="187624"/>
                      <a:pt x="149803" y="187624"/>
                    </a:cubicBezTo>
                    <a:cubicBezTo>
                      <a:pt x="149676" y="187624"/>
                      <a:pt x="149566" y="187495"/>
                      <a:pt x="149339" y="187212"/>
                    </a:cubicBezTo>
                    <a:cubicBezTo>
                      <a:pt x="149160" y="187033"/>
                      <a:pt x="149024" y="186897"/>
                      <a:pt x="148931" y="186897"/>
                    </a:cubicBezTo>
                    <a:cubicBezTo>
                      <a:pt x="148895" y="186897"/>
                      <a:pt x="148865" y="186917"/>
                      <a:pt x="148842" y="186964"/>
                    </a:cubicBezTo>
                    <a:cubicBezTo>
                      <a:pt x="148811" y="187010"/>
                      <a:pt x="148756" y="187031"/>
                      <a:pt x="148688" y="187031"/>
                    </a:cubicBezTo>
                    <a:cubicBezTo>
                      <a:pt x="148394" y="187031"/>
                      <a:pt x="147848" y="186653"/>
                      <a:pt x="147848" y="186384"/>
                    </a:cubicBezTo>
                    <a:cubicBezTo>
                      <a:pt x="147848" y="186301"/>
                      <a:pt x="147765" y="186301"/>
                      <a:pt x="147765" y="186301"/>
                    </a:cubicBezTo>
                    <a:lnTo>
                      <a:pt x="148013" y="186301"/>
                    </a:lnTo>
                    <a:cubicBezTo>
                      <a:pt x="148080" y="186278"/>
                      <a:pt x="148182" y="186268"/>
                      <a:pt x="148308" y="186268"/>
                    </a:cubicBezTo>
                    <a:cubicBezTo>
                      <a:pt x="148650" y="186268"/>
                      <a:pt x="149163" y="186345"/>
                      <a:pt x="149588" y="186466"/>
                    </a:cubicBezTo>
                    <a:cubicBezTo>
                      <a:pt x="150251" y="186549"/>
                      <a:pt x="151163" y="186715"/>
                      <a:pt x="151660" y="186798"/>
                    </a:cubicBezTo>
                    <a:cubicBezTo>
                      <a:pt x="152074" y="186798"/>
                      <a:pt x="152986" y="186964"/>
                      <a:pt x="153566" y="187047"/>
                    </a:cubicBezTo>
                    <a:cubicBezTo>
                      <a:pt x="155224" y="187295"/>
                      <a:pt x="156632" y="187461"/>
                      <a:pt x="158373" y="187710"/>
                    </a:cubicBezTo>
                    <a:cubicBezTo>
                      <a:pt x="159201" y="187792"/>
                      <a:pt x="160362" y="187958"/>
                      <a:pt x="160859" y="188041"/>
                    </a:cubicBezTo>
                    <a:cubicBezTo>
                      <a:pt x="161936" y="188256"/>
                      <a:pt x="163820" y="188472"/>
                      <a:pt x="164844" y="188472"/>
                    </a:cubicBezTo>
                    <a:cubicBezTo>
                      <a:pt x="165002" y="188472"/>
                      <a:pt x="165140" y="188466"/>
                      <a:pt x="165251" y="188455"/>
                    </a:cubicBezTo>
                    <a:cubicBezTo>
                      <a:pt x="165666" y="188455"/>
                      <a:pt x="166246" y="188538"/>
                      <a:pt x="166577" y="188704"/>
                    </a:cubicBezTo>
                    <a:cubicBezTo>
                      <a:pt x="166909" y="188787"/>
                      <a:pt x="167572" y="188953"/>
                      <a:pt x="168069" y="188953"/>
                    </a:cubicBezTo>
                    <a:cubicBezTo>
                      <a:pt x="168566" y="189036"/>
                      <a:pt x="169478" y="189118"/>
                      <a:pt x="170058" y="189201"/>
                    </a:cubicBezTo>
                    <a:cubicBezTo>
                      <a:pt x="170721" y="189284"/>
                      <a:pt x="171881" y="189450"/>
                      <a:pt x="172710" y="189533"/>
                    </a:cubicBezTo>
                    <a:cubicBezTo>
                      <a:pt x="173870" y="189698"/>
                      <a:pt x="174285" y="189781"/>
                      <a:pt x="174450" y="190113"/>
                    </a:cubicBezTo>
                    <a:cubicBezTo>
                      <a:pt x="174588" y="190286"/>
                      <a:pt x="174727" y="190372"/>
                      <a:pt x="174889" y="190372"/>
                    </a:cubicBezTo>
                    <a:cubicBezTo>
                      <a:pt x="175116" y="190372"/>
                      <a:pt x="175390" y="190203"/>
                      <a:pt x="175776" y="189864"/>
                    </a:cubicBezTo>
                    <a:cubicBezTo>
                      <a:pt x="176108" y="189533"/>
                      <a:pt x="177019" y="188207"/>
                      <a:pt x="177102" y="187792"/>
                    </a:cubicBezTo>
                    <a:cubicBezTo>
                      <a:pt x="177102" y="187710"/>
                      <a:pt x="177185" y="187544"/>
                      <a:pt x="177351" y="187461"/>
                    </a:cubicBezTo>
                    <a:cubicBezTo>
                      <a:pt x="177517" y="187295"/>
                      <a:pt x="177682" y="187047"/>
                      <a:pt x="177682" y="186881"/>
                    </a:cubicBezTo>
                    <a:cubicBezTo>
                      <a:pt x="177765" y="186632"/>
                      <a:pt x="178014" y="186135"/>
                      <a:pt x="178263" y="185721"/>
                    </a:cubicBezTo>
                    <a:cubicBezTo>
                      <a:pt x="178594" y="185223"/>
                      <a:pt x="179008" y="184312"/>
                      <a:pt x="179257" y="183483"/>
                    </a:cubicBezTo>
                    <a:cubicBezTo>
                      <a:pt x="179754" y="182074"/>
                      <a:pt x="179754" y="181991"/>
                      <a:pt x="179506" y="181991"/>
                    </a:cubicBezTo>
                    <a:cubicBezTo>
                      <a:pt x="179423" y="182019"/>
                      <a:pt x="179368" y="182037"/>
                      <a:pt x="179343" y="182037"/>
                    </a:cubicBezTo>
                    <a:cubicBezTo>
                      <a:pt x="179294" y="182037"/>
                      <a:pt x="179368" y="181964"/>
                      <a:pt x="179589" y="181743"/>
                    </a:cubicBezTo>
                    <a:cubicBezTo>
                      <a:pt x="179754" y="181494"/>
                      <a:pt x="179920" y="181328"/>
                      <a:pt x="179837" y="181328"/>
                    </a:cubicBezTo>
                    <a:cubicBezTo>
                      <a:pt x="179754" y="181245"/>
                      <a:pt x="179920" y="180665"/>
                      <a:pt x="180169" y="179836"/>
                    </a:cubicBezTo>
                    <a:cubicBezTo>
                      <a:pt x="180749" y="178096"/>
                      <a:pt x="180666" y="178345"/>
                      <a:pt x="181080" y="176107"/>
                    </a:cubicBezTo>
                    <a:cubicBezTo>
                      <a:pt x="181412" y="174781"/>
                      <a:pt x="181412" y="174118"/>
                      <a:pt x="181329" y="173538"/>
                    </a:cubicBezTo>
                    <a:cubicBezTo>
                      <a:pt x="181246" y="173041"/>
                      <a:pt x="181246" y="172544"/>
                      <a:pt x="181246" y="172461"/>
                    </a:cubicBezTo>
                    <a:cubicBezTo>
                      <a:pt x="181329" y="172378"/>
                      <a:pt x="181329" y="172295"/>
                      <a:pt x="181246" y="172129"/>
                    </a:cubicBezTo>
                    <a:cubicBezTo>
                      <a:pt x="181329" y="172046"/>
                      <a:pt x="181329" y="172046"/>
                      <a:pt x="181246" y="172046"/>
                    </a:cubicBezTo>
                    <a:cubicBezTo>
                      <a:pt x="181163" y="171963"/>
                      <a:pt x="181412" y="171383"/>
                      <a:pt x="181826" y="170555"/>
                    </a:cubicBezTo>
                    <a:cubicBezTo>
                      <a:pt x="182323" y="169394"/>
                      <a:pt x="182489" y="169146"/>
                      <a:pt x="182738" y="168400"/>
                    </a:cubicBezTo>
                    <a:cubicBezTo>
                      <a:pt x="182821" y="168358"/>
                      <a:pt x="182883" y="168338"/>
                      <a:pt x="182935" y="168338"/>
                    </a:cubicBezTo>
                    <a:cubicBezTo>
                      <a:pt x="182986" y="168338"/>
                      <a:pt x="183028" y="168358"/>
                      <a:pt x="183069" y="168400"/>
                    </a:cubicBezTo>
                    <a:cubicBezTo>
                      <a:pt x="183114" y="168422"/>
                      <a:pt x="183170" y="168432"/>
                      <a:pt x="183235" y="168432"/>
                    </a:cubicBezTo>
                    <a:cubicBezTo>
                      <a:pt x="183413" y="168432"/>
                      <a:pt x="183655" y="168355"/>
                      <a:pt x="183898" y="168234"/>
                    </a:cubicBezTo>
                    <a:cubicBezTo>
                      <a:pt x="184395" y="167936"/>
                      <a:pt x="184743" y="167787"/>
                      <a:pt x="184960" y="167787"/>
                    </a:cubicBezTo>
                    <a:cubicBezTo>
                      <a:pt x="185105" y="167787"/>
                      <a:pt x="185191" y="167853"/>
                      <a:pt x="185224" y="167986"/>
                    </a:cubicBezTo>
                    <a:cubicBezTo>
                      <a:pt x="185224" y="168083"/>
                      <a:pt x="185281" y="168123"/>
                      <a:pt x="185411" y="168123"/>
                    </a:cubicBezTo>
                    <a:cubicBezTo>
                      <a:pt x="185503" y="168123"/>
                      <a:pt x="185632" y="168103"/>
                      <a:pt x="185804" y="168068"/>
                    </a:cubicBezTo>
                    <a:cubicBezTo>
                      <a:pt x="185970" y="168027"/>
                      <a:pt x="186156" y="168006"/>
                      <a:pt x="186322" y="168006"/>
                    </a:cubicBezTo>
                    <a:cubicBezTo>
                      <a:pt x="186488" y="168006"/>
                      <a:pt x="186633" y="168027"/>
                      <a:pt x="186716" y="168068"/>
                    </a:cubicBezTo>
                    <a:cubicBezTo>
                      <a:pt x="186881" y="168068"/>
                      <a:pt x="187130" y="168068"/>
                      <a:pt x="187213" y="167986"/>
                    </a:cubicBezTo>
                    <a:cubicBezTo>
                      <a:pt x="187254" y="167903"/>
                      <a:pt x="187317" y="167861"/>
                      <a:pt x="187389" y="167861"/>
                    </a:cubicBezTo>
                    <a:cubicBezTo>
                      <a:pt x="187462" y="167861"/>
                      <a:pt x="187544" y="167903"/>
                      <a:pt x="187627" y="167986"/>
                    </a:cubicBezTo>
                    <a:cubicBezTo>
                      <a:pt x="187669" y="168027"/>
                      <a:pt x="187752" y="168048"/>
                      <a:pt x="187855" y="168048"/>
                    </a:cubicBezTo>
                    <a:cubicBezTo>
                      <a:pt x="187959" y="168048"/>
                      <a:pt x="188083" y="168027"/>
                      <a:pt x="188207" y="167986"/>
                    </a:cubicBezTo>
                    <a:cubicBezTo>
                      <a:pt x="188345" y="167951"/>
                      <a:pt x="188468" y="167931"/>
                      <a:pt x="188583" y="167931"/>
                    </a:cubicBezTo>
                    <a:cubicBezTo>
                      <a:pt x="188745" y="167931"/>
                      <a:pt x="188891" y="167971"/>
                      <a:pt x="189036" y="168068"/>
                    </a:cubicBezTo>
                    <a:cubicBezTo>
                      <a:pt x="189141" y="168226"/>
                      <a:pt x="189246" y="168284"/>
                      <a:pt x="189330" y="168284"/>
                    </a:cubicBezTo>
                    <a:cubicBezTo>
                      <a:pt x="189379" y="168284"/>
                      <a:pt x="189420" y="168264"/>
                      <a:pt x="189451" y="168234"/>
                    </a:cubicBezTo>
                    <a:cubicBezTo>
                      <a:pt x="189499" y="168137"/>
                      <a:pt x="189633" y="168097"/>
                      <a:pt x="189785" y="168097"/>
                    </a:cubicBezTo>
                    <a:cubicBezTo>
                      <a:pt x="189893" y="168097"/>
                      <a:pt x="190011" y="168117"/>
                      <a:pt x="190114" y="168151"/>
                    </a:cubicBezTo>
                    <a:cubicBezTo>
                      <a:pt x="190279" y="168234"/>
                      <a:pt x="190424" y="168276"/>
                      <a:pt x="190528" y="168276"/>
                    </a:cubicBezTo>
                    <a:cubicBezTo>
                      <a:pt x="190632" y="168276"/>
                      <a:pt x="190694" y="168234"/>
                      <a:pt x="190694" y="168151"/>
                    </a:cubicBezTo>
                    <a:cubicBezTo>
                      <a:pt x="190694" y="168068"/>
                      <a:pt x="191046" y="168027"/>
                      <a:pt x="191450" y="168027"/>
                    </a:cubicBezTo>
                    <a:cubicBezTo>
                      <a:pt x="191854" y="168027"/>
                      <a:pt x="192310" y="168068"/>
                      <a:pt x="192517" y="168151"/>
                    </a:cubicBezTo>
                    <a:cubicBezTo>
                      <a:pt x="192683" y="168151"/>
                      <a:pt x="193014" y="168151"/>
                      <a:pt x="193263" y="168068"/>
                    </a:cubicBezTo>
                    <a:cubicBezTo>
                      <a:pt x="193410" y="168010"/>
                      <a:pt x="193525" y="167982"/>
                      <a:pt x="193610" y="167982"/>
                    </a:cubicBezTo>
                    <a:cubicBezTo>
                      <a:pt x="193763" y="167982"/>
                      <a:pt x="193814" y="168074"/>
                      <a:pt x="193760" y="168234"/>
                    </a:cubicBezTo>
                    <a:cubicBezTo>
                      <a:pt x="193760" y="168441"/>
                      <a:pt x="193822" y="168545"/>
                      <a:pt x="193946" y="168545"/>
                    </a:cubicBezTo>
                    <a:cubicBezTo>
                      <a:pt x="194071" y="168545"/>
                      <a:pt x="194257" y="168441"/>
                      <a:pt x="194506" y="168234"/>
                    </a:cubicBezTo>
                    <a:cubicBezTo>
                      <a:pt x="194660" y="168132"/>
                      <a:pt x="194813" y="168061"/>
                      <a:pt x="194908" y="168061"/>
                    </a:cubicBezTo>
                    <a:cubicBezTo>
                      <a:pt x="194967" y="168061"/>
                      <a:pt x="195003" y="168088"/>
                      <a:pt x="195003" y="168151"/>
                    </a:cubicBezTo>
                    <a:cubicBezTo>
                      <a:pt x="195037" y="168186"/>
                      <a:pt x="195072" y="168206"/>
                      <a:pt x="195100" y="168206"/>
                    </a:cubicBezTo>
                    <a:cubicBezTo>
                      <a:pt x="195140" y="168206"/>
                      <a:pt x="195169" y="168165"/>
                      <a:pt x="195169" y="168068"/>
                    </a:cubicBezTo>
                    <a:cubicBezTo>
                      <a:pt x="195227" y="168010"/>
                      <a:pt x="195328" y="167951"/>
                      <a:pt x="195410" y="167951"/>
                    </a:cubicBezTo>
                    <a:cubicBezTo>
                      <a:pt x="195445" y="167951"/>
                      <a:pt x="195476" y="167961"/>
                      <a:pt x="195500" y="167986"/>
                    </a:cubicBezTo>
                    <a:cubicBezTo>
                      <a:pt x="195595" y="168049"/>
                      <a:pt x="195702" y="168076"/>
                      <a:pt x="195831" y="168076"/>
                    </a:cubicBezTo>
                    <a:cubicBezTo>
                      <a:pt x="196038" y="168076"/>
                      <a:pt x="196302" y="168005"/>
                      <a:pt x="196661" y="167903"/>
                    </a:cubicBezTo>
                    <a:cubicBezTo>
                      <a:pt x="196709" y="167878"/>
                      <a:pt x="196758" y="167868"/>
                      <a:pt x="196804" y="167868"/>
                    </a:cubicBezTo>
                    <a:cubicBezTo>
                      <a:pt x="196916" y="167868"/>
                      <a:pt x="197016" y="167927"/>
                      <a:pt x="197075" y="167986"/>
                    </a:cubicBezTo>
                    <a:cubicBezTo>
                      <a:pt x="197134" y="168044"/>
                      <a:pt x="197275" y="168103"/>
                      <a:pt x="197411" y="168103"/>
                    </a:cubicBezTo>
                    <a:cubicBezTo>
                      <a:pt x="197468" y="168103"/>
                      <a:pt x="197524" y="168093"/>
                      <a:pt x="197572" y="168068"/>
                    </a:cubicBezTo>
                    <a:cubicBezTo>
                      <a:pt x="197655" y="168041"/>
                      <a:pt x="197729" y="168022"/>
                      <a:pt x="197793" y="168022"/>
                    </a:cubicBezTo>
                    <a:cubicBezTo>
                      <a:pt x="197922" y="168022"/>
                      <a:pt x="198014" y="168096"/>
                      <a:pt x="198069" y="168317"/>
                    </a:cubicBezTo>
                    <a:cubicBezTo>
                      <a:pt x="198111" y="168441"/>
                      <a:pt x="198152" y="168503"/>
                      <a:pt x="198204" y="168503"/>
                    </a:cubicBezTo>
                    <a:cubicBezTo>
                      <a:pt x="198256" y="168503"/>
                      <a:pt x="198318" y="168441"/>
                      <a:pt x="198401" y="168317"/>
                    </a:cubicBezTo>
                    <a:cubicBezTo>
                      <a:pt x="198536" y="168182"/>
                      <a:pt x="198672" y="168046"/>
                      <a:pt x="198807" y="168046"/>
                    </a:cubicBezTo>
                    <a:cubicBezTo>
                      <a:pt x="198837" y="168046"/>
                      <a:pt x="198868" y="168053"/>
                      <a:pt x="198898" y="168068"/>
                    </a:cubicBezTo>
                    <a:cubicBezTo>
                      <a:pt x="198913" y="168084"/>
                      <a:pt x="198931" y="168090"/>
                      <a:pt x="198951" y="168090"/>
                    </a:cubicBezTo>
                    <a:cubicBezTo>
                      <a:pt x="199039" y="168090"/>
                      <a:pt x="199162" y="167955"/>
                      <a:pt x="199230" y="167820"/>
                    </a:cubicBezTo>
                    <a:cubicBezTo>
                      <a:pt x="199351" y="167698"/>
                      <a:pt x="199472" y="167622"/>
                      <a:pt x="199561" y="167622"/>
                    </a:cubicBezTo>
                    <a:cubicBezTo>
                      <a:pt x="199594" y="167622"/>
                      <a:pt x="199622" y="167632"/>
                      <a:pt x="199644" y="167654"/>
                    </a:cubicBezTo>
                    <a:cubicBezTo>
                      <a:pt x="199664" y="167664"/>
                      <a:pt x="199683" y="167669"/>
                      <a:pt x="199701" y="167669"/>
                    </a:cubicBezTo>
                    <a:cubicBezTo>
                      <a:pt x="199832" y="167669"/>
                      <a:pt x="199923" y="167398"/>
                      <a:pt x="200141" y="166742"/>
                    </a:cubicBezTo>
                    <a:cubicBezTo>
                      <a:pt x="200390" y="166245"/>
                      <a:pt x="200639" y="165831"/>
                      <a:pt x="200721" y="165748"/>
                    </a:cubicBezTo>
                    <a:cubicBezTo>
                      <a:pt x="200804" y="165665"/>
                      <a:pt x="200970" y="165334"/>
                      <a:pt x="201053" y="165002"/>
                    </a:cubicBezTo>
                    <a:cubicBezTo>
                      <a:pt x="201127" y="164706"/>
                      <a:pt x="201267" y="164409"/>
                      <a:pt x="201356" y="164409"/>
                    </a:cubicBezTo>
                    <a:cubicBezTo>
                      <a:pt x="201366" y="164409"/>
                      <a:pt x="201376" y="164413"/>
                      <a:pt x="201384" y="164422"/>
                    </a:cubicBezTo>
                    <a:cubicBezTo>
                      <a:pt x="201391" y="164425"/>
                      <a:pt x="201398" y="164427"/>
                      <a:pt x="201406" y="164427"/>
                    </a:cubicBezTo>
                    <a:cubicBezTo>
                      <a:pt x="201589" y="164427"/>
                      <a:pt x="202044" y="163500"/>
                      <a:pt x="201965" y="163262"/>
                    </a:cubicBezTo>
                    <a:cubicBezTo>
                      <a:pt x="201965" y="163179"/>
                      <a:pt x="201965" y="163096"/>
                      <a:pt x="201965" y="163013"/>
                    </a:cubicBezTo>
                    <a:cubicBezTo>
                      <a:pt x="202213" y="163179"/>
                      <a:pt x="202628" y="163262"/>
                      <a:pt x="203125" y="163262"/>
                    </a:cubicBezTo>
                    <a:cubicBezTo>
                      <a:pt x="203291" y="163262"/>
                      <a:pt x="203539" y="163345"/>
                      <a:pt x="203622" y="163510"/>
                    </a:cubicBezTo>
                    <a:cubicBezTo>
                      <a:pt x="203705" y="163676"/>
                      <a:pt x="204036" y="163759"/>
                      <a:pt x="204285" y="163759"/>
                    </a:cubicBezTo>
                    <a:cubicBezTo>
                      <a:pt x="204617" y="163842"/>
                      <a:pt x="204699" y="163925"/>
                      <a:pt x="204782" y="164256"/>
                    </a:cubicBezTo>
                    <a:cubicBezTo>
                      <a:pt x="204831" y="164450"/>
                      <a:pt x="204879" y="164531"/>
                      <a:pt x="204961" y="164531"/>
                    </a:cubicBezTo>
                    <a:cubicBezTo>
                      <a:pt x="205019" y="164531"/>
                      <a:pt x="205094" y="164491"/>
                      <a:pt x="205197" y="164422"/>
                    </a:cubicBezTo>
                    <a:cubicBezTo>
                      <a:pt x="205342" y="164325"/>
                      <a:pt x="205488" y="164285"/>
                      <a:pt x="205600" y="164285"/>
                    </a:cubicBezTo>
                    <a:cubicBezTo>
                      <a:pt x="205680" y="164285"/>
                      <a:pt x="205742" y="164305"/>
                      <a:pt x="205777" y="164339"/>
                    </a:cubicBezTo>
                    <a:cubicBezTo>
                      <a:pt x="205847" y="164409"/>
                      <a:pt x="205932" y="164435"/>
                      <a:pt x="206019" y="164435"/>
                    </a:cubicBezTo>
                    <a:cubicBezTo>
                      <a:pt x="206138" y="164435"/>
                      <a:pt x="206261" y="164387"/>
                      <a:pt x="206357" y="164339"/>
                    </a:cubicBezTo>
                    <a:cubicBezTo>
                      <a:pt x="206454" y="164242"/>
                      <a:pt x="206551" y="164202"/>
                      <a:pt x="206648" y="164202"/>
                    </a:cubicBezTo>
                    <a:cubicBezTo>
                      <a:pt x="206717" y="164202"/>
                      <a:pt x="206785" y="164222"/>
                      <a:pt x="206854" y="164256"/>
                    </a:cubicBezTo>
                    <a:cubicBezTo>
                      <a:pt x="206871" y="164290"/>
                      <a:pt x="206895" y="164307"/>
                      <a:pt x="206926" y="164307"/>
                    </a:cubicBezTo>
                    <a:cubicBezTo>
                      <a:pt x="207045" y="164307"/>
                      <a:pt x="207270" y="164055"/>
                      <a:pt x="207600" y="163593"/>
                    </a:cubicBezTo>
                    <a:cubicBezTo>
                      <a:pt x="207931" y="163179"/>
                      <a:pt x="208346" y="162847"/>
                      <a:pt x="208512" y="162847"/>
                    </a:cubicBezTo>
                    <a:cubicBezTo>
                      <a:pt x="208594" y="162847"/>
                      <a:pt x="208843" y="162599"/>
                      <a:pt x="209092" y="162184"/>
                    </a:cubicBezTo>
                    <a:cubicBezTo>
                      <a:pt x="209229" y="161910"/>
                      <a:pt x="209366" y="161749"/>
                      <a:pt x="209457" y="161749"/>
                    </a:cubicBezTo>
                    <a:cubicBezTo>
                      <a:pt x="209475" y="161749"/>
                      <a:pt x="209492" y="161756"/>
                      <a:pt x="209506" y="161770"/>
                    </a:cubicBezTo>
                    <a:cubicBezTo>
                      <a:pt x="209515" y="161774"/>
                      <a:pt x="209525" y="161776"/>
                      <a:pt x="209537" y="161776"/>
                    </a:cubicBezTo>
                    <a:cubicBezTo>
                      <a:pt x="209756" y="161776"/>
                      <a:pt x="210496" y="161094"/>
                      <a:pt x="210418" y="160858"/>
                    </a:cubicBezTo>
                    <a:cubicBezTo>
                      <a:pt x="210418" y="160775"/>
                      <a:pt x="210501" y="160610"/>
                      <a:pt x="210666" y="160527"/>
                    </a:cubicBezTo>
                    <a:cubicBezTo>
                      <a:pt x="210749" y="160444"/>
                      <a:pt x="211164" y="160030"/>
                      <a:pt x="211578" y="159615"/>
                    </a:cubicBezTo>
                    <a:cubicBezTo>
                      <a:pt x="212158" y="158869"/>
                      <a:pt x="212158" y="158787"/>
                      <a:pt x="211992" y="158124"/>
                    </a:cubicBezTo>
                    <a:cubicBezTo>
                      <a:pt x="211813" y="157647"/>
                      <a:pt x="211763" y="157470"/>
                      <a:pt x="211903" y="157470"/>
                    </a:cubicBezTo>
                    <a:cubicBezTo>
                      <a:pt x="211958" y="157470"/>
                      <a:pt x="212042" y="157497"/>
                      <a:pt x="212158" y="157543"/>
                    </a:cubicBezTo>
                    <a:cubicBezTo>
                      <a:pt x="212245" y="157572"/>
                      <a:pt x="212334" y="157586"/>
                      <a:pt x="212422" y="157586"/>
                    </a:cubicBezTo>
                    <a:cubicBezTo>
                      <a:pt x="212837" y="157586"/>
                      <a:pt x="213221" y="157277"/>
                      <a:pt x="213153" y="156798"/>
                    </a:cubicBezTo>
                    <a:cubicBezTo>
                      <a:pt x="213153" y="156549"/>
                      <a:pt x="213318" y="156217"/>
                      <a:pt x="213484" y="155886"/>
                    </a:cubicBezTo>
                    <a:cubicBezTo>
                      <a:pt x="213898" y="155389"/>
                      <a:pt x="213816" y="155306"/>
                      <a:pt x="213318" y="154726"/>
                    </a:cubicBezTo>
                    <a:cubicBezTo>
                      <a:pt x="212987" y="154394"/>
                      <a:pt x="212738" y="153980"/>
                      <a:pt x="212821" y="153897"/>
                    </a:cubicBezTo>
                    <a:cubicBezTo>
                      <a:pt x="212904" y="153814"/>
                      <a:pt x="212738" y="153565"/>
                      <a:pt x="212490" y="153317"/>
                    </a:cubicBezTo>
                    <a:cubicBezTo>
                      <a:pt x="212241" y="153151"/>
                      <a:pt x="212075" y="152820"/>
                      <a:pt x="212158" y="152654"/>
                    </a:cubicBezTo>
                    <a:cubicBezTo>
                      <a:pt x="212415" y="152333"/>
                      <a:pt x="212473" y="152211"/>
                      <a:pt x="212254" y="152211"/>
                    </a:cubicBezTo>
                    <a:cubicBezTo>
                      <a:pt x="212191" y="152211"/>
                      <a:pt x="212104" y="152221"/>
                      <a:pt x="211992" y="152239"/>
                    </a:cubicBezTo>
                    <a:cubicBezTo>
                      <a:pt x="211661" y="152239"/>
                      <a:pt x="211495" y="152074"/>
                      <a:pt x="211164" y="151576"/>
                    </a:cubicBezTo>
                    <a:cubicBezTo>
                      <a:pt x="210956" y="151231"/>
                      <a:pt x="210807" y="151059"/>
                      <a:pt x="210667" y="151059"/>
                    </a:cubicBezTo>
                    <a:cubicBezTo>
                      <a:pt x="210639" y="151059"/>
                      <a:pt x="210611" y="151065"/>
                      <a:pt x="210583" y="151079"/>
                    </a:cubicBezTo>
                    <a:cubicBezTo>
                      <a:pt x="210559" y="151095"/>
                      <a:pt x="210529" y="151103"/>
                      <a:pt x="210493" y="151103"/>
                    </a:cubicBezTo>
                    <a:cubicBezTo>
                      <a:pt x="210166" y="151103"/>
                      <a:pt x="209423" y="150459"/>
                      <a:pt x="209423" y="150085"/>
                    </a:cubicBezTo>
                    <a:cubicBezTo>
                      <a:pt x="209423" y="150002"/>
                      <a:pt x="209340" y="149836"/>
                      <a:pt x="209175" y="149670"/>
                    </a:cubicBezTo>
                    <a:cubicBezTo>
                      <a:pt x="209106" y="149636"/>
                      <a:pt x="209051" y="149616"/>
                      <a:pt x="209011" y="149616"/>
                    </a:cubicBezTo>
                    <a:cubicBezTo>
                      <a:pt x="208954" y="149616"/>
                      <a:pt x="208926" y="149656"/>
                      <a:pt x="208926" y="149753"/>
                    </a:cubicBezTo>
                    <a:cubicBezTo>
                      <a:pt x="208926" y="149817"/>
                      <a:pt x="208902" y="149844"/>
                      <a:pt x="208863" y="149844"/>
                    </a:cubicBezTo>
                    <a:cubicBezTo>
                      <a:pt x="208799" y="149844"/>
                      <a:pt x="208697" y="149773"/>
                      <a:pt x="208594" y="149670"/>
                    </a:cubicBezTo>
                    <a:cubicBezTo>
                      <a:pt x="208346" y="149422"/>
                      <a:pt x="208346" y="149173"/>
                      <a:pt x="208512" y="149090"/>
                    </a:cubicBezTo>
                    <a:cubicBezTo>
                      <a:pt x="208760" y="148925"/>
                      <a:pt x="208677" y="148759"/>
                      <a:pt x="208014" y="148510"/>
                    </a:cubicBezTo>
                    <a:cubicBezTo>
                      <a:pt x="207517" y="148344"/>
                      <a:pt x="207186" y="148096"/>
                      <a:pt x="207186" y="147930"/>
                    </a:cubicBezTo>
                    <a:cubicBezTo>
                      <a:pt x="207186" y="147764"/>
                      <a:pt x="206854" y="147599"/>
                      <a:pt x="206191" y="147599"/>
                    </a:cubicBezTo>
                    <a:cubicBezTo>
                      <a:pt x="205777" y="147599"/>
                      <a:pt x="205114" y="147350"/>
                      <a:pt x="204534" y="147101"/>
                    </a:cubicBezTo>
                    <a:cubicBezTo>
                      <a:pt x="203954" y="146853"/>
                      <a:pt x="203539" y="146521"/>
                      <a:pt x="203622" y="146438"/>
                    </a:cubicBezTo>
                    <a:cubicBezTo>
                      <a:pt x="203705" y="146355"/>
                      <a:pt x="203208" y="145941"/>
                      <a:pt x="202545" y="145610"/>
                    </a:cubicBezTo>
                    <a:cubicBezTo>
                      <a:pt x="201882" y="145195"/>
                      <a:pt x="201219" y="144781"/>
                      <a:pt x="201136" y="144615"/>
                    </a:cubicBezTo>
                    <a:cubicBezTo>
                      <a:pt x="201067" y="144581"/>
                      <a:pt x="200998" y="144561"/>
                      <a:pt x="200942" y="144561"/>
                    </a:cubicBezTo>
                    <a:cubicBezTo>
                      <a:pt x="200861" y="144561"/>
                      <a:pt x="200804" y="144601"/>
                      <a:pt x="200804" y="144698"/>
                    </a:cubicBezTo>
                    <a:cubicBezTo>
                      <a:pt x="200751" y="144821"/>
                      <a:pt x="200586" y="144874"/>
                      <a:pt x="200359" y="144874"/>
                    </a:cubicBezTo>
                    <a:cubicBezTo>
                      <a:pt x="199519" y="144874"/>
                      <a:pt x="197838" y="144160"/>
                      <a:pt x="197904" y="143703"/>
                    </a:cubicBezTo>
                    <a:cubicBezTo>
                      <a:pt x="197904" y="143517"/>
                      <a:pt x="197950" y="143424"/>
                      <a:pt x="198044" y="143424"/>
                    </a:cubicBezTo>
                    <a:cubicBezTo>
                      <a:pt x="198075" y="143424"/>
                      <a:pt x="198111" y="143434"/>
                      <a:pt x="198152" y="143455"/>
                    </a:cubicBezTo>
                    <a:cubicBezTo>
                      <a:pt x="198174" y="143462"/>
                      <a:pt x="198196" y="143465"/>
                      <a:pt x="198220" y="143465"/>
                    </a:cubicBezTo>
                    <a:cubicBezTo>
                      <a:pt x="198471" y="143465"/>
                      <a:pt x="198837" y="143074"/>
                      <a:pt x="199064" y="142543"/>
                    </a:cubicBezTo>
                    <a:cubicBezTo>
                      <a:pt x="199064" y="142485"/>
                      <a:pt x="199147" y="142426"/>
                      <a:pt x="199225" y="142426"/>
                    </a:cubicBezTo>
                    <a:cubicBezTo>
                      <a:pt x="199257" y="142426"/>
                      <a:pt x="199288" y="142436"/>
                      <a:pt x="199313" y="142460"/>
                    </a:cubicBezTo>
                    <a:cubicBezTo>
                      <a:pt x="199357" y="142483"/>
                      <a:pt x="199389" y="142493"/>
                      <a:pt x="199410" y="142493"/>
                    </a:cubicBezTo>
                    <a:cubicBezTo>
                      <a:pt x="199466" y="142493"/>
                      <a:pt x="199434" y="142416"/>
                      <a:pt x="199313" y="142295"/>
                    </a:cubicBezTo>
                    <a:cubicBezTo>
                      <a:pt x="199064" y="141963"/>
                      <a:pt x="199064" y="141880"/>
                      <a:pt x="199727" y="141632"/>
                    </a:cubicBezTo>
                    <a:cubicBezTo>
                      <a:pt x="200473" y="141217"/>
                      <a:pt x="200556" y="141051"/>
                      <a:pt x="200224" y="140886"/>
                    </a:cubicBezTo>
                    <a:cubicBezTo>
                      <a:pt x="200058" y="140803"/>
                      <a:pt x="199893" y="140554"/>
                      <a:pt x="199810" y="140306"/>
                    </a:cubicBezTo>
                    <a:cubicBezTo>
                      <a:pt x="199810" y="140111"/>
                      <a:pt x="199838" y="140031"/>
                      <a:pt x="199962" y="140031"/>
                    </a:cubicBezTo>
                    <a:cubicBezTo>
                      <a:pt x="200049" y="140031"/>
                      <a:pt x="200184" y="140071"/>
                      <a:pt x="200390" y="140140"/>
                    </a:cubicBezTo>
                    <a:cubicBezTo>
                      <a:pt x="200514" y="140181"/>
                      <a:pt x="200659" y="140202"/>
                      <a:pt x="200784" y="140202"/>
                    </a:cubicBezTo>
                    <a:cubicBezTo>
                      <a:pt x="200908" y="140202"/>
                      <a:pt x="201011" y="140181"/>
                      <a:pt x="201053" y="140140"/>
                    </a:cubicBezTo>
                    <a:cubicBezTo>
                      <a:pt x="201136" y="139974"/>
                      <a:pt x="201219" y="139891"/>
                      <a:pt x="201384" y="139808"/>
                    </a:cubicBezTo>
                    <a:cubicBezTo>
                      <a:pt x="201633" y="139726"/>
                      <a:pt x="201965" y="138648"/>
                      <a:pt x="201716" y="138565"/>
                    </a:cubicBezTo>
                    <a:cubicBezTo>
                      <a:pt x="201692" y="138541"/>
                      <a:pt x="201660" y="138531"/>
                      <a:pt x="201624" y="138531"/>
                    </a:cubicBezTo>
                    <a:cubicBezTo>
                      <a:pt x="201536" y="138531"/>
                      <a:pt x="201419" y="138590"/>
                      <a:pt x="201302" y="138648"/>
                    </a:cubicBezTo>
                    <a:cubicBezTo>
                      <a:pt x="201260" y="138690"/>
                      <a:pt x="201177" y="138710"/>
                      <a:pt x="201094" y="138710"/>
                    </a:cubicBezTo>
                    <a:cubicBezTo>
                      <a:pt x="201011" y="138710"/>
                      <a:pt x="200929" y="138690"/>
                      <a:pt x="200887" y="138648"/>
                    </a:cubicBezTo>
                    <a:cubicBezTo>
                      <a:pt x="200721" y="138565"/>
                      <a:pt x="200804" y="138482"/>
                      <a:pt x="200970" y="138482"/>
                    </a:cubicBezTo>
                    <a:cubicBezTo>
                      <a:pt x="201302" y="138400"/>
                      <a:pt x="201302" y="138400"/>
                      <a:pt x="201136" y="138317"/>
                    </a:cubicBezTo>
                    <a:cubicBezTo>
                      <a:pt x="201053" y="138234"/>
                      <a:pt x="200970" y="137985"/>
                      <a:pt x="201136" y="137737"/>
                    </a:cubicBezTo>
                    <a:cubicBezTo>
                      <a:pt x="201219" y="137488"/>
                      <a:pt x="201384" y="137405"/>
                      <a:pt x="201550" y="137405"/>
                    </a:cubicBezTo>
                    <a:cubicBezTo>
                      <a:pt x="201633" y="137488"/>
                      <a:pt x="201633" y="137654"/>
                      <a:pt x="201550" y="137819"/>
                    </a:cubicBezTo>
                    <a:cubicBezTo>
                      <a:pt x="201467" y="137985"/>
                      <a:pt x="201550" y="138234"/>
                      <a:pt x="201799" y="138317"/>
                    </a:cubicBezTo>
                    <a:cubicBezTo>
                      <a:pt x="201894" y="138380"/>
                      <a:pt x="201965" y="138407"/>
                      <a:pt x="202007" y="138407"/>
                    </a:cubicBezTo>
                    <a:cubicBezTo>
                      <a:pt x="202074" y="138407"/>
                      <a:pt x="202067" y="138336"/>
                      <a:pt x="201965" y="138234"/>
                    </a:cubicBezTo>
                    <a:cubicBezTo>
                      <a:pt x="201882" y="137985"/>
                      <a:pt x="201799" y="137819"/>
                      <a:pt x="201882" y="137737"/>
                    </a:cubicBezTo>
                    <a:cubicBezTo>
                      <a:pt x="201965" y="137654"/>
                      <a:pt x="201799" y="137405"/>
                      <a:pt x="201633" y="137156"/>
                    </a:cubicBezTo>
                    <a:cubicBezTo>
                      <a:pt x="201357" y="136935"/>
                      <a:pt x="201265" y="136862"/>
                      <a:pt x="201381" y="136862"/>
                    </a:cubicBezTo>
                    <a:cubicBezTo>
                      <a:pt x="201440" y="136862"/>
                      <a:pt x="201550" y="136880"/>
                      <a:pt x="201716" y="136908"/>
                    </a:cubicBezTo>
                    <a:cubicBezTo>
                      <a:pt x="202047" y="136908"/>
                      <a:pt x="202296" y="136742"/>
                      <a:pt x="202545" y="136245"/>
                    </a:cubicBezTo>
                    <a:cubicBezTo>
                      <a:pt x="202793" y="135913"/>
                      <a:pt x="202876" y="135582"/>
                      <a:pt x="202793" y="135582"/>
                    </a:cubicBezTo>
                    <a:cubicBezTo>
                      <a:pt x="202628" y="135582"/>
                      <a:pt x="202628" y="135416"/>
                      <a:pt x="202710" y="135167"/>
                    </a:cubicBezTo>
                    <a:cubicBezTo>
                      <a:pt x="202799" y="134990"/>
                      <a:pt x="202864" y="134907"/>
                      <a:pt x="202918" y="134907"/>
                    </a:cubicBezTo>
                    <a:cubicBezTo>
                      <a:pt x="202965" y="134907"/>
                      <a:pt x="203003" y="134969"/>
                      <a:pt x="203042" y="135085"/>
                    </a:cubicBezTo>
                    <a:cubicBezTo>
                      <a:pt x="203168" y="135400"/>
                      <a:pt x="203438" y="135667"/>
                      <a:pt x="203633" y="135667"/>
                    </a:cubicBezTo>
                    <a:cubicBezTo>
                      <a:pt x="203694" y="135667"/>
                      <a:pt x="203748" y="135641"/>
                      <a:pt x="203788" y="135582"/>
                    </a:cubicBezTo>
                    <a:cubicBezTo>
                      <a:pt x="203947" y="135343"/>
                      <a:pt x="203113" y="134417"/>
                      <a:pt x="202826" y="134417"/>
                    </a:cubicBezTo>
                    <a:cubicBezTo>
                      <a:pt x="202814" y="134417"/>
                      <a:pt x="202803" y="134418"/>
                      <a:pt x="202793" y="134422"/>
                    </a:cubicBezTo>
                    <a:cubicBezTo>
                      <a:pt x="202667" y="134485"/>
                      <a:pt x="202467" y="134512"/>
                      <a:pt x="202284" y="134512"/>
                    </a:cubicBezTo>
                    <a:cubicBezTo>
                      <a:pt x="201986" y="134512"/>
                      <a:pt x="201728" y="134441"/>
                      <a:pt x="201882" y="134339"/>
                    </a:cubicBezTo>
                    <a:cubicBezTo>
                      <a:pt x="202047" y="134256"/>
                      <a:pt x="201965" y="134090"/>
                      <a:pt x="201882" y="134007"/>
                    </a:cubicBezTo>
                    <a:cubicBezTo>
                      <a:pt x="201834" y="133960"/>
                      <a:pt x="201865" y="133939"/>
                      <a:pt x="201949" y="133939"/>
                    </a:cubicBezTo>
                    <a:cubicBezTo>
                      <a:pt x="202304" y="133939"/>
                      <a:pt x="203602" y="134303"/>
                      <a:pt x="203871" y="134504"/>
                    </a:cubicBezTo>
                    <a:cubicBezTo>
                      <a:pt x="203891" y="134525"/>
                      <a:pt x="203917" y="134536"/>
                      <a:pt x="203946" y="134536"/>
                    </a:cubicBezTo>
                    <a:cubicBezTo>
                      <a:pt x="204031" y="134536"/>
                      <a:pt x="204140" y="134442"/>
                      <a:pt x="204202" y="134256"/>
                    </a:cubicBezTo>
                    <a:cubicBezTo>
                      <a:pt x="204313" y="134035"/>
                      <a:pt x="204202" y="133888"/>
                      <a:pt x="204018" y="133888"/>
                    </a:cubicBezTo>
                    <a:cubicBezTo>
                      <a:pt x="203926" y="133888"/>
                      <a:pt x="203815" y="133924"/>
                      <a:pt x="203705" y="134007"/>
                    </a:cubicBezTo>
                    <a:cubicBezTo>
                      <a:pt x="203663" y="134049"/>
                      <a:pt x="203601" y="134069"/>
                      <a:pt x="203529" y="134069"/>
                    </a:cubicBezTo>
                    <a:cubicBezTo>
                      <a:pt x="203456" y="134069"/>
                      <a:pt x="203373" y="134049"/>
                      <a:pt x="203291" y="134007"/>
                    </a:cubicBezTo>
                    <a:cubicBezTo>
                      <a:pt x="203208" y="133841"/>
                      <a:pt x="203373" y="133676"/>
                      <a:pt x="203954" y="133427"/>
                    </a:cubicBezTo>
                    <a:cubicBezTo>
                      <a:pt x="204617" y="133261"/>
                      <a:pt x="204782" y="133096"/>
                      <a:pt x="204699" y="132847"/>
                    </a:cubicBezTo>
                    <a:cubicBezTo>
                      <a:pt x="204658" y="132723"/>
                      <a:pt x="204617" y="132661"/>
                      <a:pt x="204565" y="132661"/>
                    </a:cubicBezTo>
                    <a:cubicBezTo>
                      <a:pt x="204513" y="132661"/>
                      <a:pt x="204451" y="132723"/>
                      <a:pt x="204368" y="132847"/>
                    </a:cubicBezTo>
                    <a:cubicBezTo>
                      <a:pt x="204317" y="132949"/>
                      <a:pt x="204234" y="133020"/>
                      <a:pt x="204158" y="133020"/>
                    </a:cubicBezTo>
                    <a:cubicBezTo>
                      <a:pt x="204112" y="133020"/>
                      <a:pt x="204068" y="132993"/>
                      <a:pt x="204036" y="132930"/>
                    </a:cubicBezTo>
                    <a:cubicBezTo>
                      <a:pt x="203954" y="132847"/>
                      <a:pt x="203912" y="132806"/>
                      <a:pt x="203891" y="132806"/>
                    </a:cubicBezTo>
                    <a:cubicBezTo>
                      <a:pt x="203871" y="132806"/>
                      <a:pt x="203871" y="132847"/>
                      <a:pt x="203871" y="132930"/>
                    </a:cubicBezTo>
                    <a:cubicBezTo>
                      <a:pt x="203871" y="133096"/>
                      <a:pt x="203705" y="133261"/>
                      <a:pt x="203373" y="133261"/>
                    </a:cubicBezTo>
                    <a:cubicBezTo>
                      <a:pt x="202959" y="133261"/>
                      <a:pt x="202876" y="133178"/>
                      <a:pt x="202959" y="133013"/>
                    </a:cubicBezTo>
                    <a:cubicBezTo>
                      <a:pt x="203042" y="132847"/>
                      <a:pt x="203291" y="132681"/>
                      <a:pt x="203456" y="132598"/>
                    </a:cubicBezTo>
                    <a:cubicBezTo>
                      <a:pt x="203705" y="132515"/>
                      <a:pt x="203788" y="132433"/>
                      <a:pt x="203539" y="132184"/>
                    </a:cubicBezTo>
                    <a:cubicBezTo>
                      <a:pt x="203373" y="132018"/>
                      <a:pt x="203291" y="131770"/>
                      <a:pt x="203373" y="131604"/>
                    </a:cubicBezTo>
                    <a:cubicBezTo>
                      <a:pt x="203524" y="131302"/>
                      <a:pt x="202439" y="130245"/>
                      <a:pt x="202056" y="130245"/>
                    </a:cubicBezTo>
                    <a:cubicBezTo>
                      <a:pt x="202018" y="130245"/>
                      <a:pt x="201987" y="130256"/>
                      <a:pt x="201965" y="130278"/>
                    </a:cubicBezTo>
                    <a:cubicBezTo>
                      <a:pt x="201943" y="130293"/>
                      <a:pt x="201916" y="130299"/>
                      <a:pt x="201886" y="130299"/>
                    </a:cubicBezTo>
                    <a:cubicBezTo>
                      <a:pt x="201575" y="130299"/>
                      <a:pt x="200873" y="129564"/>
                      <a:pt x="200721" y="129035"/>
                    </a:cubicBezTo>
                    <a:cubicBezTo>
                      <a:pt x="200653" y="128760"/>
                      <a:pt x="200527" y="128599"/>
                      <a:pt x="200439" y="128599"/>
                    </a:cubicBezTo>
                    <a:cubicBezTo>
                      <a:pt x="200421" y="128599"/>
                      <a:pt x="200404" y="128606"/>
                      <a:pt x="200390" y="128620"/>
                    </a:cubicBezTo>
                    <a:cubicBezTo>
                      <a:pt x="200224" y="128703"/>
                      <a:pt x="200224" y="128869"/>
                      <a:pt x="200307" y="129035"/>
                    </a:cubicBezTo>
                    <a:cubicBezTo>
                      <a:pt x="200556" y="129283"/>
                      <a:pt x="200473" y="129366"/>
                      <a:pt x="200141" y="129532"/>
                    </a:cubicBezTo>
                    <a:cubicBezTo>
                      <a:pt x="199727" y="129781"/>
                      <a:pt x="199727" y="129864"/>
                      <a:pt x="199976" y="130195"/>
                    </a:cubicBezTo>
                    <a:cubicBezTo>
                      <a:pt x="200298" y="130646"/>
                      <a:pt x="200821" y="131047"/>
                      <a:pt x="201115" y="131047"/>
                    </a:cubicBezTo>
                    <a:cubicBezTo>
                      <a:pt x="201199" y="131047"/>
                      <a:pt x="201265" y="131015"/>
                      <a:pt x="201302" y="130941"/>
                    </a:cubicBezTo>
                    <a:cubicBezTo>
                      <a:pt x="201302" y="130899"/>
                      <a:pt x="201343" y="130879"/>
                      <a:pt x="201395" y="130879"/>
                    </a:cubicBezTo>
                    <a:cubicBezTo>
                      <a:pt x="201447" y="130879"/>
                      <a:pt x="201509" y="130899"/>
                      <a:pt x="201550" y="130941"/>
                    </a:cubicBezTo>
                    <a:cubicBezTo>
                      <a:pt x="201749" y="131239"/>
                      <a:pt x="201709" y="131388"/>
                      <a:pt x="201502" y="131388"/>
                    </a:cubicBezTo>
                    <a:cubicBezTo>
                      <a:pt x="201365" y="131388"/>
                      <a:pt x="201152" y="131322"/>
                      <a:pt x="200887" y="131189"/>
                    </a:cubicBezTo>
                    <a:cubicBezTo>
                      <a:pt x="200645" y="131068"/>
                      <a:pt x="200402" y="130991"/>
                      <a:pt x="200289" y="130991"/>
                    </a:cubicBezTo>
                    <a:cubicBezTo>
                      <a:pt x="200248" y="130991"/>
                      <a:pt x="200224" y="131002"/>
                      <a:pt x="200224" y="131024"/>
                    </a:cubicBezTo>
                    <a:cubicBezTo>
                      <a:pt x="200141" y="131107"/>
                      <a:pt x="200224" y="131272"/>
                      <a:pt x="200307" y="131272"/>
                    </a:cubicBezTo>
                    <a:cubicBezTo>
                      <a:pt x="200390" y="131355"/>
                      <a:pt x="200556" y="131521"/>
                      <a:pt x="200804" y="131604"/>
                    </a:cubicBezTo>
                    <a:cubicBezTo>
                      <a:pt x="200901" y="131701"/>
                      <a:pt x="201055" y="131741"/>
                      <a:pt x="201200" y="131741"/>
                    </a:cubicBezTo>
                    <a:cubicBezTo>
                      <a:pt x="201302" y="131741"/>
                      <a:pt x="201399" y="131721"/>
                      <a:pt x="201467" y="131687"/>
                    </a:cubicBezTo>
                    <a:cubicBezTo>
                      <a:pt x="201570" y="131652"/>
                      <a:pt x="201673" y="131632"/>
                      <a:pt x="201770" y="131632"/>
                    </a:cubicBezTo>
                    <a:cubicBezTo>
                      <a:pt x="201908" y="131632"/>
                      <a:pt x="202033" y="131673"/>
                      <a:pt x="202130" y="131770"/>
                    </a:cubicBezTo>
                    <a:cubicBezTo>
                      <a:pt x="202371" y="132070"/>
                      <a:pt x="202306" y="132283"/>
                      <a:pt x="202032" y="132283"/>
                    </a:cubicBezTo>
                    <a:cubicBezTo>
                      <a:pt x="201927" y="132283"/>
                      <a:pt x="201793" y="132252"/>
                      <a:pt x="201633" y="132184"/>
                    </a:cubicBezTo>
                    <a:cubicBezTo>
                      <a:pt x="201487" y="132087"/>
                      <a:pt x="201285" y="132047"/>
                      <a:pt x="201092" y="132047"/>
                    </a:cubicBezTo>
                    <a:cubicBezTo>
                      <a:pt x="200956" y="132047"/>
                      <a:pt x="200824" y="132067"/>
                      <a:pt x="200721" y="132101"/>
                    </a:cubicBezTo>
                    <a:cubicBezTo>
                      <a:pt x="200633" y="132160"/>
                      <a:pt x="200535" y="132187"/>
                      <a:pt x="200430" y="132187"/>
                    </a:cubicBezTo>
                    <a:cubicBezTo>
                      <a:pt x="200238" y="132187"/>
                      <a:pt x="200024" y="132096"/>
                      <a:pt x="199810" y="131935"/>
                    </a:cubicBezTo>
                    <a:cubicBezTo>
                      <a:pt x="199612" y="131738"/>
                      <a:pt x="199509" y="131634"/>
                      <a:pt x="199464" y="131634"/>
                    </a:cubicBezTo>
                    <a:cubicBezTo>
                      <a:pt x="199414" y="131634"/>
                      <a:pt x="199435" y="131758"/>
                      <a:pt x="199478" y="132018"/>
                    </a:cubicBezTo>
                    <a:cubicBezTo>
                      <a:pt x="199529" y="132272"/>
                      <a:pt x="199549" y="132370"/>
                      <a:pt x="199461" y="132370"/>
                    </a:cubicBezTo>
                    <a:cubicBezTo>
                      <a:pt x="199406" y="132370"/>
                      <a:pt x="199307" y="132331"/>
                      <a:pt x="199147" y="132267"/>
                    </a:cubicBezTo>
                    <a:cubicBezTo>
                      <a:pt x="199059" y="132208"/>
                      <a:pt x="198981" y="132181"/>
                      <a:pt x="198917" y="132181"/>
                    </a:cubicBezTo>
                    <a:cubicBezTo>
                      <a:pt x="198802" y="132181"/>
                      <a:pt x="198732" y="132272"/>
                      <a:pt x="198732" y="132433"/>
                    </a:cubicBezTo>
                    <a:cubicBezTo>
                      <a:pt x="198684" y="132577"/>
                      <a:pt x="198636" y="132666"/>
                      <a:pt x="198572" y="132666"/>
                    </a:cubicBezTo>
                    <a:cubicBezTo>
                      <a:pt x="198525" y="132666"/>
                      <a:pt x="198470" y="132620"/>
                      <a:pt x="198401" y="132515"/>
                    </a:cubicBezTo>
                    <a:cubicBezTo>
                      <a:pt x="198235" y="132350"/>
                      <a:pt x="198235" y="132184"/>
                      <a:pt x="198318" y="132101"/>
                    </a:cubicBezTo>
                    <a:cubicBezTo>
                      <a:pt x="198401" y="132018"/>
                      <a:pt x="198318" y="131935"/>
                      <a:pt x="198152" y="131852"/>
                    </a:cubicBezTo>
                    <a:cubicBezTo>
                      <a:pt x="197706" y="131629"/>
                      <a:pt x="198261" y="130738"/>
                      <a:pt x="198799" y="130738"/>
                    </a:cubicBezTo>
                    <a:cubicBezTo>
                      <a:pt x="198861" y="130738"/>
                      <a:pt x="198922" y="130750"/>
                      <a:pt x="198981" y="130775"/>
                    </a:cubicBezTo>
                    <a:cubicBezTo>
                      <a:pt x="199266" y="130894"/>
                      <a:pt x="199477" y="130952"/>
                      <a:pt x="199610" y="130952"/>
                    </a:cubicBezTo>
                    <a:cubicBezTo>
                      <a:pt x="199941" y="130952"/>
                      <a:pt x="199797" y="130596"/>
                      <a:pt x="199147" y="129946"/>
                    </a:cubicBezTo>
                    <a:cubicBezTo>
                      <a:pt x="198314" y="129113"/>
                      <a:pt x="198120" y="128745"/>
                      <a:pt x="198615" y="128745"/>
                    </a:cubicBezTo>
                    <a:cubicBezTo>
                      <a:pt x="198711" y="128745"/>
                      <a:pt x="198833" y="128759"/>
                      <a:pt x="198981" y="128786"/>
                    </a:cubicBezTo>
                    <a:cubicBezTo>
                      <a:pt x="199174" y="128814"/>
                      <a:pt x="199313" y="128832"/>
                      <a:pt x="199405" y="128832"/>
                    </a:cubicBezTo>
                    <a:cubicBezTo>
                      <a:pt x="199589" y="128832"/>
                      <a:pt x="199589" y="128759"/>
                      <a:pt x="199478" y="128538"/>
                    </a:cubicBezTo>
                    <a:cubicBezTo>
                      <a:pt x="199415" y="128284"/>
                      <a:pt x="199448" y="128176"/>
                      <a:pt x="199542" y="128176"/>
                    </a:cubicBezTo>
                    <a:cubicBezTo>
                      <a:pt x="199570" y="128176"/>
                      <a:pt x="199605" y="128186"/>
                      <a:pt x="199644" y="128206"/>
                    </a:cubicBezTo>
                    <a:cubicBezTo>
                      <a:pt x="199688" y="128228"/>
                      <a:pt x="199727" y="128239"/>
                      <a:pt x="199759" y="128239"/>
                    </a:cubicBezTo>
                    <a:cubicBezTo>
                      <a:pt x="199848" y="128239"/>
                      <a:pt x="199893" y="128162"/>
                      <a:pt x="199893" y="128040"/>
                    </a:cubicBezTo>
                    <a:cubicBezTo>
                      <a:pt x="199844" y="127943"/>
                      <a:pt x="199881" y="127903"/>
                      <a:pt x="199953" y="127903"/>
                    </a:cubicBezTo>
                    <a:cubicBezTo>
                      <a:pt x="200004" y="127903"/>
                      <a:pt x="200073" y="127923"/>
                      <a:pt x="200141" y="127957"/>
                    </a:cubicBezTo>
                    <a:cubicBezTo>
                      <a:pt x="200208" y="127980"/>
                      <a:pt x="200263" y="127990"/>
                      <a:pt x="200307" y="127990"/>
                    </a:cubicBezTo>
                    <a:cubicBezTo>
                      <a:pt x="200428" y="127990"/>
                      <a:pt x="200473" y="127913"/>
                      <a:pt x="200473" y="127792"/>
                    </a:cubicBezTo>
                    <a:cubicBezTo>
                      <a:pt x="200473" y="127709"/>
                      <a:pt x="200307" y="127543"/>
                      <a:pt x="200058" y="127543"/>
                    </a:cubicBezTo>
                    <a:cubicBezTo>
                      <a:pt x="199561" y="127460"/>
                      <a:pt x="199147" y="126631"/>
                      <a:pt x="199644" y="126631"/>
                    </a:cubicBezTo>
                    <a:cubicBezTo>
                      <a:pt x="199810" y="126631"/>
                      <a:pt x="199810" y="126549"/>
                      <a:pt x="199561" y="126466"/>
                    </a:cubicBezTo>
                    <a:cubicBezTo>
                      <a:pt x="199478" y="126410"/>
                      <a:pt x="199405" y="126383"/>
                      <a:pt x="199343" y="126383"/>
                    </a:cubicBezTo>
                    <a:cubicBezTo>
                      <a:pt x="199220" y="126383"/>
                      <a:pt x="199147" y="126493"/>
                      <a:pt x="199147" y="126714"/>
                    </a:cubicBezTo>
                    <a:cubicBezTo>
                      <a:pt x="199092" y="127156"/>
                      <a:pt x="198926" y="127414"/>
                      <a:pt x="198723" y="127414"/>
                    </a:cubicBezTo>
                    <a:cubicBezTo>
                      <a:pt x="198622" y="127414"/>
                      <a:pt x="198511" y="127350"/>
                      <a:pt x="198401" y="127212"/>
                    </a:cubicBezTo>
                    <a:cubicBezTo>
                      <a:pt x="198318" y="127129"/>
                      <a:pt x="198069" y="126880"/>
                      <a:pt x="197821" y="126797"/>
                    </a:cubicBezTo>
                    <a:cubicBezTo>
                      <a:pt x="197285" y="126567"/>
                      <a:pt x="197315" y="126125"/>
                      <a:pt x="197846" y="126125"/>
                    </a:cubicBezTo>
                    <a:cubicBezTo>
                      <a:pt x="197890" y="126125"/>
                      <a:pt x="197937" y="126128"/>
                      <a:pt x="197987" y="126134"/>
                    </a:cubicBezTo>
                    <a:cubicBezTo>
                      <a:pt x="198123" y="126157"/>
                      <a:pt x="198222" y="126173"/>
                      <a:pt x="198292" y="126173"/>
                    </a:cubicBezTo>
                    <a:cubicBezTo>
                      <a:pt x="198478" y="126173"/>
                      <a:pt x="198461" y="126058"/>
                      <a:pt x="198401" y="125637"/>
                    </a:cubicBezTo>
                    <a:cubicBezTo>
                      <a:pt x="198318" y="125223"/>
                      <a:pt x="198069" y="124974"/>
                      <a:pt x="197821" y="124891"/>
                    </a:cubicBezTo>
                    <a:cubicBezTo>
                      <a:pt x="197572" y="124808"/>
                      <a:pt x="197241" y="124477"/>
                      <a:pt x="197158" y="124145"/>
                    </a:cubicBezTo>
                    <a:cubicBezTo>
                      <a:pt x="196983" y="123680"/>
                      <a:pt x="196687" y="123419"/>
                      <a:pt x="196411" y="123419"/>
                    </a:cubicBezTo>
                    <a:cubicBezTo>
                      <a:pt x="196293" y="123419"/>
                      <a:pt x="196179" y="123466"/>
                      <a:pt x="196080" y="123565"/>
                    </a:cubicBezTo>
                    <a:cubicBezTo>
                      <a:pt x="195915" y="123648"/>
                      <a:pt x="195666" y="123814"/>
                      <a:pt x="195417" y="123814"/>
                    </a:cubicBezTo>
                    <a:cubicBezTo>
                      <a:pt x="195252" y="123731"/>
                      <a:pt x="195169" y="123648"/>
                      <a:pt x="195335" y="123482"/>
                    </a:cubicBezTo>
                    <a:cubicBezTo>
                      <a:pt x="195636" y="123256"/>
                      <a:pt x="195526" y="122549"/>
                      <a:pt x="195254" y="122549"/>
                    </a:cubicBezTo>
                    <a:cubicBezTo>
                      <a:pt x="195227" y="122549"/>
                      <a:pt x="195199" y="122556"/>
                      <a:pt x="195169" y="122571"/>
                    </a:cubicBezTo>
                    <a:cubicBezTo>
                      <a:pt x="195086" y="122571"/>
                      <a:pt x="194506" y="122488"/>
                      <a:pt x="193926" y="122239"/>
                    </a:cubicBezTo>
                    <a:cubicBezTo>
                      <a:pt x="193346" y="122073"/>
                      <a:pt x="192434" y="121825"/>
                      <a:pt x="191854" y="121742"/>
                    </a:cubicBezTo>
                    <a:cubicBezTo>
                      <a:pt x="191527" y="121644"/>
                      <a:pt x="191303" y="121597"/>
                      <a:pt x="191152" y="121597"/>
                    </a:cubicBezTo>
                    <a:cubicBezTo>
                      <a:pt x="190920" y="121597"/>
                      <a:pt x="190859" y="121707"/>
                      <a:pt x="190859" y="121908"/>
                    </a:cubicBezTo>
                    <a:cubicBezTo>
                      <a:pt x="190859" y="122198"/>
                      <a:pt x="190839" y="122343"/>
                      <a:pt x="190735" y="122343"/>
                    </a:cubicBezTo>
                    <a:cubicBezTo>
                      <a:pt x="190632" y="122343"/>
                      <a:pt x="190445" y="122198"/>
                      <a:pt x="190114" y="121908"/>
                    </a:cubicBezTo>
                    <a:cubicBezTo>
                      <a:pt x="189857" y="121688"/>
                      <a:pt x="189568" y="121581"/>
                      <a:pt x="189325" y="121581"/>
                    </a:cubicBezTo>
                    <a:cubicBezTo>
                      <a:pt x="189019" y="121581"/>
                      <a:pt x="188788" y="121750"/>
                      <a:pt x="188788" y="122073"/>
                    </a:cubicBezTo>
                    <a:cubicBezTo>
                      <a:pt x="188827" y="122312"/>
                      <a:pt x="188733" y="122437"/>
                      <a:pt x="188615" y="122437"/>
                    </a:cubicBezTo>
                    <a:cubicBezTo>
                      <a:pt x="188488" y="122437"/>
                      <a:pt x="188333" y="122292"/>
                      <a:pt x="188290" y="121990"/>
                    </a:cubicBezTo>
                    <a:cubicBezTo>
                      <a:pt x="188207" y="121659"/>
                      <a:pt x="188042" y="121410"/>
                      <a:pt x="187793" y="121328"/>
                    </a:cubicBezTo>
                    <a:cubicBezTo>
                      <a:pt x="187627" y="121245"/>
                      <a:pt x="187130" y="121079"/>
                      <a:pt x="186716" y="120830"/>
                    </a:cubicBezTo>
                    <a:cubicBezTo>
                      <a:pt x="186396" y="120693"/>
                      <a:pt x="186203" y="120632"/>
                      <a:pt x="186079" y="120632"/>
                    </a:cubicBezTo>
                    <a:cubicBezTo>
                      <a:pt x="185978" y="120632"/>
                      <a:pt x="185924" y="120673"/>
                      <a:pt x="185887" y="120747"/>
                    </a:cubicBezTo>
                    <a:cubicBezTo>
                      <a:pt x="185804" y="120913"/>
                      <a:pt x="185887" y="121162"/>
                      <a:pt x="186053" y="121245"/>
                    </a:cubicBezTo>
                    <a:cubicBezTo>
                      <a:pt x="186301" y="121328"/>
                      <a:pt x="186550" y="121410"/>
                      <a:pt x="186716" y="121493"/>
                    </a:cubicBezTo>
                    <a:cubicBezTo>
                      <a:pt x="186881" y="121576"/>
                      <a:pt x="187130" y="121742"/>
                      <a:pt x="187296" y="121825"/>
                    </a:cubicBezTo>
                    <a:cubicBezTo>
                      <a:pt x="187462" y="121908"/>
                      <a:pt x="187544" y="122073"/>
                      <a:pt x="187462" y="122156"/>
                    </a:cubicBezTo>
                    <a:cubicBezTo>
                      <a:pt x="187462" y="122220"/>
                      <a:pt x="187425" y="122247"/>
                      <a:pt x="187367" y="122247"/>
                    </a:cubicBezTo>
                    <a:cubicBezTo>
                      <a:pt x="187272" y="122247"/>
                      <a:pt x="187118" y="122176"/>
                      <a:pt x="186964" y="122073"/>
                    </a:cubicBezTo>
                    <a:cubicBezTo>
                      <a:pt x="186722" y="121952"/>
                      <a:pt x="186479" y="121875"/>
                      <a:pt x="186334" y="121875"/>
                    </a:cubicBezTo>
                    <a:cubicBezTo>
                      <a:pt x="186281" y="121875"/>
                      <a:pt x="186241" y="121885"/>
                      <a:pt x="186218" y="121908"/>
                    </a:cubicBezTo>
                    <a:cubicBezTo>
                      <a:pt x="186053" y="122073"/>
                      <a:pt x="186136" y="122239"/>
                      <a:pt x="186384" y="122405"/>
                    </a:cubicBezTo>
                    <a:cubicBezTo>
                      <a:pt x="186803" y="122684"/>
                      <a:pt x="186810" y="123023"/>
                      <a:pt x="186554" y="123023"/>
                    </a:cubicBezTo>
                    <a:cubicBezTo>
                      <a:pt x="186506" y="123023"/>
                      <a:pt x="186449" y="123011"/>
                      <a:pt x="186384" y="122985"/>
                    </a:cubicBezTo>
                    <a:cubicBezTo>
                      <a:pt x="186336" y="122961"/>
                      <a:pt x="186280" y="122951"/>
                      <a:pt x="186223" y="122951"/>
                    </a:cubicBezTo>
                    <a:cubicBezTo>
                      <a:pt x="186087" y="122951"/>
                      <a:pt x="185946" y="123009"/>
                      <a:pt x="185887" y="123068"/>
                    </a:cubicBezTo>
                    <a:cubicBezTo>
                      <a:pt x="185812" y="123142"/>
                      <a:pt x="185771" y="123183"/>
                      <a:pt x="185756" y="123183"/>
                    </a:cubicBezTo>
                    <a:cubicBezTo>
                      <a:pt x="185738" y="123183"/>
                      <a:pt x="185758" y="123122"/>
                      <a:pt x="185804" y="122985"/>
                    </a:cubicBezTo>
                    <a:cubicBezTo>
                      <a:pt x="185804" y="122736"/>
                      <a:pt x="185721" y="122405"/>
                      <a:pt x="185473" y="122322"/>
                    </a:cubicBezTo>
                    <a:cubicBezTo>
                      <a:pt x="185141" y="122073"/>
                      <a:pt x="185141" y="121990"/>
                      <a:pt x="185390" y="121908"/>
                    </a:cubicBezTo>
                    <a:cubicBezTo>
                      <a:pt x="185721" y="121825"/>
                      <a:pt x="185721" y="121742"/>
                      <a:pt x="185390" y="121659"/>
                    </a:cubicBezTo>
                    <a:cubicBezTo>
                      <a:pt x="185141" y="121576"/>
                      <a:pt x="185058" y="121410"/>
                      <a:pt x="185224" y="121162"/>
                    </a:cubicBezTo>
                    <a:cubicBezTo>
                      <a:pt x="185307" y="120996"/>
                      <a:pt x="185307" y="120582"/>
                      <a:pt x="185224" y="120333"/>
                    </a:cubicBezTo>
                    <a:cubicBezTo>
                      <a:pt x="185097" y="120079"/>
                      <a:pt x="184994" y="119958"/>
                      <a:pt x="184920" y="119958"/>
                    </a:cubicBezTo>
                    <a:cubicBezTo>
                      <a:pt x="184802" y="119958"/>
                      <a:pt x="184759" y="120268"/>
                      <a:pt x="184810" y="120830"/>
                    </a:cubicBezTo>
                    <a:cubicBezTo>
                      <a:pt x="184810" y="121328"/>
                      <a:pt x="184727" y="121410"/>
                      <a:pt x="184312" y="121410"/>
                    </a:cubicBezTo>
                    <a:cubicBezTo>
                      <a:pt x="184064" y="121410"/>
                      <a:pt x="183566" y="121328"/>
                      <a:pt x="183235" y="121162"/>
                    </a:cubicBezTo>
                    <a:cubicBezTo>
                      <a:pt x="183053" y="121101"/>
                      <a:pt x="182896" y="121075"/>
                      <a:pt x="182769" y="121075"/>
                    </a:cubicBezTo>
                    <a:cubicBezTo>
                      <a:pt x="182377" y="121075"/>
                      <a:pt x="182279" y="121326"/>
                      <a:pt x="182655" y="121576"/>
                    </a:cubicBezTo>
                    <a:cubicBezTo>
                      <a:pt x="182903" y="121742"/>
                      <a:pt x="182986" y="121990"/>
                      <a:pt x="182903" y="122156"/>
                    </a:cubicBezTo>
                    <a:cubicBezTo>
                      <a:pt x="182738" y="122239"/>
                      <a:pt x="182572" y="122488"/>
                      <a:pt x="182406" y="122653"/>
                    </a:cubicBezTo>
                    <a:cubicBezTo>
                      <a:pt x="182282" y="122819"/>
                      <a:pt x="182178" y="122902"/>
                      <a:pt x="182064" y="122902"/>
                    </a:cubicBezTo>
                    <a:cubicBezTo>
                      <a:pt x="181950" y="122902"/>
                      <a:pt x="181826" y="122819"/>
                      <a:pt x="181660" y="122653"/>
                    </a:cubicBezTo>
                    <a:cubicBezTo>
                      <a:pt x="181329" y="122488"/>
                      <a:pt x="180749" y="122239"/>
                      <a:pt x="180334" y="122073"/>
                    </a:cubicBezTo>
                    <a:cubicBezTo>
                      <a:pt x="180086" y="121949"/>
                      <a:pt x="179899" y="121887"/>
                      <a:pt x="179785" y="121887"/>
                    </a:cubicBezTo>
                    <a:cubicBezTo>
                      <a:pt x="179671" y="121887"/>
                      <a:pt x="179630" y="121949"/>
                      <a:pt x="179671" y="122073"/>
                    </a:cubicBezTo>
                    <a:cubicBezTo>
                      <a:pt x="179671" y="122322"/>
                      <a:pt x="179547" y="122446"/>
                      <a:pt x="179392" y="122446"/>
                    </a:cubicBezTo>
                    <a:cubicBezTo>
                      <a:pt x="179236" y="122446"/>
                      <a:pt x="179050" y="122322"/>
                      <a:pt x="178926" y="122073"/>
                    </a:cubicBezTo>
                    <a:cubicBezTo>
                      <a:pt x="178760" y="121659"/>
                      <a:pt x="178760" y="121576"/>
                      <a:pt x="179091" y="121493"/>
                    </a:cubicBezTo>
                    <a:cubicBezTo>
                      <a:pt x="179340" y="121410"/>
                      <a:pt x="179506" y="121328"/>
                      <a:pt x="179589" y="121162"/>
                    </a:cubicBezTo>
                    <a:cubicBezTo>
                      <a:pt x="179589" y="121114"/>
                      <a:pt x="179533" y="121066"/>
                      <a:pt x="179439" y="121066"/>
                    </a:cubicBezTo>
                    <a:cubicBezTo>
                      <a:pt x="179370" y="121066"/>
                      <a:pt x="179279" y="121092"/>
                      <a:pt x="179174" y="121162"/>
                    </a:cubicBezTo>
                    <a:cubicBezTo>
                      <a:pt x="178973" y="121229"/>
                      <a:pt x="178718" y="121350"/>
                      <a:pt x="178584" y="121350"/>
                    </a:cubicBezTo>
                    <a:cubicBezTo>
                      <a:pt x="178552" y="121350"/>
                      <a:pt x="178527" y="121343"/>
                      <a:pt x="178511" y="121328"/>
                    </a:cubicBezTo>
                    <a:cubicBezTo>
                      <a:pt x="178097" y="121328"/>
                      <a:pt x="178014" y="121410"/>
                      <a:pt x="178345" y="121576"/>
                    </a:cubicBezTo>
                    <a:cubicBezTo>
                      <a:pt x="178760" y="121659"/>
                      <a:pt x="178760" y="121908"/>
                      <a:pt x="178428" y="122156"/>
                    </a:cubicBezTo>
                    <a:cubicBezTo>
                      <a:pt x="178345" y="122156"/>
                      <a:pt x="178180" y="122073"/>
                      <a:pt x="178014" y="121908"/>
                    </a:cubicBezTo>
                    <a:cubicBezTo>
                      <a:pt x="177968" y="121771"/>
                      <a:pt x="177923" y="121709"/>
                      <a:pt x="177877" y="121709"/>
                    </a:cubicBezTo>
                    <a:cubicBezTo>
                      <a:pt x="177840" y="121709"/>
                      <a:pt x="177803" y="121750"/>
                      <a:pt x="177765" y="121825"/>
                    </a:cubicBezTo>
                    <a:cubicBezTo>
                      <a:pt x="177748" y="121893"/>
                      <a:pt x="177656" y="121923"/>
                      <a:pt x="177521" y="121923"/>
                    </a:cubicBezTo>
                    <a:cubicBezTo>
                      <a:pt x="177005" y="121923"/>
                      <a:pt x="175859" y="121490"/>
                      <a:pt x="175859" y="121162"/>
                    </a:cubicBezTo>
                    <a:cubicBezTo>
                      <a:pt x="175859" y="121065"/>
                      <a:pt x="175831" y="121024"/>
                      <a:pt x="175774" y="121024"/>
                    </a:cubicBezTo>
                    <a:cubicBezTo>
                      <a:pt x="175734" y="121024"/>
                      <a:pt x="175679" y="121045"/>
                      <a:pt x="175611" y="121079"/>
                    </a:cubicBezTo>
                    <a:cubicBezTo>
                      <a:pt x="175445" y="121162"/>
                      <a:pt x="175445" y="121245"/>
                      <a:pt x="175611" y="121410"/>
                    </a:cubicBezTo>
                    <a:cubicBezTo>
                      <a:pt x="175942" y="121659"/>
                      <a:pt x="175693" y="122073"/>
                      <a:pt x="175196" y="122073"/>
                    </a:cubicBezTo>
                    <a:cubicBezTo>
                      <a:pt x="174948" y="122073"/>
                      <a:pt x="174782" y="122073"/>
                      <a:pt x="174865" y="121990"/>
                    </a:cubicBezTo>
                    <a:cubicBezTo>
                      <a:pt x="175113" y="121825"/>
                      <a:pt x="174865" y="120996"/>
                      <a:pt x="174533" y="120913"/>
                    </a:cubicBezTo>
                    <a:cubicBezTo>
                      <a:pt x="174416" y="120854"/>
                      <a:pt x="174340" y="120827"/>
                      <a:pt x="174298" y="120827"/>
                    </a:cubicBezTo>
                    <a:cubicBezTo>
                      <a:pt x="174223" y="120827"/>
                      <a:pt x="174260" y="120918"/>
                      <a:pt x="174367" y="121079"/>
                    </a:cubicBezTo>
                    <a:cubicBezTo>
                      <a:pt x="174616" y="121328"/>
                      <a:pt x="174616" y="121410"/>
                      <a:pt x="174285" y="121410"/>
                    </a:cubicBezTo>
                    <a:cubicBezTo>
                      <a:pt x="174036" y="121410"/>
                      <a:pt x="173787" y="121162"/>
                      <a:pt x="173456" y="120747"/>
                    </a:cubicBezTo>
                    <a:cubicBezTo>
                      <a:pt x="173124" y="120084"/>
                      <a:pt x="172876" y="119919"/>
                      <a:pt x="172047" y="119670"/>
                    </a:cubicBezTo>
                    <a:lnTo>
                      <a:pt x="171052" y="119421"/>
                    </a:lnTo>
                    <a:lnTo>
                      <a:pt x="171052" y="119421"/>
                    </a:lnTo>
                    <a:lnTo>
                      <a:pt x="171550" y="119919"/>
                    </a:lnTo>
                    <a:cubicBezTo>
                      <a:pt x="171935" y="120240"/>
                      <a:pt x="172171" y="120362"/>
                      <a:pt x="172412" y="120362"/>
                    </a:cubicBezTo>
                    <a:cubicBezTo>
                      <a:pt x="172482" y="120362"/>
                      <a:pt x="172553" y="120352"/>
                      <a:pt x="172627" y="120333"/>
                    </a:cubicBezTo>
                    <a:cubicBezTo>
                      <a:pt x="172747" y="120309"/>
                      <a:pt x="172833" y="120292"/>
                      <a:pt x="172891" y="120292"/>
                    </a:cubicBezTo>
                    <a:cubicBezTo>
                      <a:pt x="173035" y="120292"/>
                      <a:pt x="173017" y="120394"/>
                      <a:pt x="172959" y="120747"/>
                    </a:cubicBezTo>
                    <a:cubicBezTo>
                      <a:pt x="172845" y="121031"/>
                      <a:pt x="172732" y="121159"/>
                      <a:pt x="172381" y="121159"/>
                    </a:cubicBezTo>
                    <a:cubicBezTo>
                      <a:pt x="172218" y="121159"/>
                      <a:pt x="172004" y="121131"/>
                      <a:pt x="171715" y="121079"/>
                    </a:cubicBezTo>
                    <a:cubicBezTo>
                      <a:pt x="171301" y="121079"/>
                      <a:pt x="170721" y="120913"/>
                      <a:pt x="170472" y="120747"/>
                    </a:cubicBezTo>
                    <a:cubicBezTo>
                      <a:pt x="170472" y="120747"/>
                      <a:pt x="170555" y="120747"/>
                      <a:pt x="170555" y="120665"/>
                    </a:cubicBezTo>
                    <a:lnTo>
                      <a:pt x="169229" y="119090"/>
                    </a:lnTo>
                    <a:cubicBezTo>
                      <a:pt x="169312" y="119090"/>
                      <a:pt x="169478" y="119007"/>
                      <a:pt x="169561" y="119007"/>
                    </a:cubicBezTo>
                    <a:cubicBezTo>
                      <a:pt x="170197" y="118848"/>
                      <a:pt x="171063" y="117925"/>
                      <a:pt x="170618" y="117925"/>
                    </a:cubicBezTo>
                    <a:cubicBezTo>
                      <a:pt x="170599" y="117925"/>
                      <a:pt x="170578" y="117926"/>
                      <a:pt x="170555" y="117930"/>
                    </a:cubicBezTo>
                    <a:cubicBezTo>
                      <a:pt x="170389" y="117930"/>
                      <a:pt x="170224" y="117847"/>
                      <a:pt x="170307" y="117764"/>
                    </a:cubicBezTo>
                    <a:cubicBezTo>
                      <a:pt x="170307" y="117598"/>
                      <a:pt x="170224" y="117515"/>
                      <a:pt x="170058" y="117432"/>
                    </a:cubicBezTo>
                    <a:cubicBezTo>
                      <a:pt x="169975" y="117432"/>
                      <a:pt x="169975" y="117598"/>
                      <a:pt x="170058" y="117930"/>
                    </a:cubicBezTo>
                    <a:cubicBezTo>
                      <a:pt x="170307" y="118427"/>
                      <a:pt x="170307" y="118427"/>
                      <a:pt x="169809" y="118593"/>
                    </a:cubicBezTo>
                    <a:cubicBezTo>
                      <a:pt x="169631" y="118682"/>
                      <a:pt x="169506" y="118728"/>
                      <a:pt x="169407" y="118728"/>
                    </a:cubicBezTo>
                    <a:cubicBezTo>
                      <a:pt x="169231" y="118728"/>
                      <a:pt x="169140" y="118580"/>
                      <a:pt x="168981" y="118261"/>
                    </a:cubicBezTo>
                    <a:cubicBezTo>
                      <a:pt x="168876" y="117946"/>
                      <a:pt x="168804" y="117831"/>
                      <a:pt x="168702" y="117831"/>
                    </a:cubicBezTo>
                    <a:cubicBezTo>
                      <a:pt x="168643" y="117831"/>
                      <a:pt x="168574" y="117869"/>
                      <a:pt x="168483" y="117930"/>
                    </a:cubicBezTo>
                    <a:cubicBezTo>
                      <a:pt x="168312" y="118015"/>
                      <a:pt x="168160" y="118062"/>
                      <a:pt x="168024" y="118062"/>
                    </a:cubicBezTo>
                    <a:cubicBezTo>
                      <a:pt x="167767" y="118062"/>
                      <a:pt x="167569" y="117895"/>
                      <a:pt x="167406" y="117515"/>
                    </a:cubicBezTo>
                    <a:cubicBezTo>
                      <a:pt x="167296" y="117294"/>
                      <a:pt x="167185" y="117184"/>
                      <a:pt x="167099" y="117184"/>
                    </a:cubicBezTo>
                    <a:cubicBezTo>
                      <a:pt x="167056" y="117184"/>
                      <a:pt x="167019" y="117211"/>
                      <a:pt x="166992" y="117267"/>
                    </a:cubicBezTo>
                    <a:cubicBezTo>
                      <a:pt x="166992" y="117350"/>
                      <a:pt x="166909" y="117350"/>
                      <a:pt x="166743" y="117350"/>
                    </a:cubicBezTo>
                    <a:cubicBezTo>
                      <a:pt x="166826" y="117184"/>
                      <a:pt x="166826" y="117101"/>
                      <a:pt x="166826" y="117101"/>
                    </a:cubicBezTo>
                    <a:cubicBezTo>
                      <a:pt x="166832" y="117104"/>
                      <a:pt x="166838" y="117105"/>
                      <a:pt x="166845" y="117105"/>
                    </a:cubicBezTo>
                    <a:cubicBezTo>
                      <a:pt x="167010" y="117105"/>
                      <a:pt x="167237" y="116100"/>
                      <a:pt x="167157" y="115941"/>
                    </a:cubicBezTo>
                    <a:cubicBezTo>
                      <a:pt x="167157" y="115858"/>
                      <a:pt x="167157" y="115692"/>
                      <a:pt x="167240" y="115526"/>
                    </a:cubicBezTo>
                    <a:cubicBezTo>
                      <a:pt x="167323" y="115443"/>
                      <a:pt x="167489" y="114863"/>
                      <a:pt x="167572" y="114366"/>
                    </a:cubicBezTo>
                    <a:cubicBezTo>
                      <a:pt x="167738" y="113454"/>
                      <a:pt x="167820" y="113289"/>
                      <a:pt x="167572" y="112791"/>
                    </a:cubicBezTo>
                    <a:cubicBezTo>
                      <a:pt x="167406" y="112377"/>
                      <a:pt x="167406" y="112294"/>
                      <a:pt x="167655" y="112211"/>
                    </a:cubicBezTo>
                    <a:cubicBezTo>
                      <a:pt x="167903" y="112128"/>
                      <a:pt x="168152" y="111548"/>
                      <a:pt x="168069" y="111134"/>
                    </a:cubicBezTo>
                    <a:cubicBezTo>
                      <a:pt x="167986" y="110968"/>
                      <a:pt x="167986" y="110554"/>
                      <a:pt x="168069" y="110140"/>
                    </a:cubicBezTo>
                    <a:cubicBezTo>
                      <a:pt x="168235" y="109559"/>
                      <a:pt x="168235" y="109477"/>
                      <a:pt x="167903" y="109228"/>
                    </a:cubicBezTo>
                    <a:cubicBezTo>
                      <a:pt x="167738" y="109145"/>
                      <a:pt x="167572" y="108896"/>
                      <a:pt x="167655" y="108814"/>
                    </a:cubicBezTo>
                    <a:cubicBezTo>
                      <a:pt x="167655" y="108731"/>
                      <a:pt x="167572" y="108565"/>
                      <a:pt x="167406" y="108482"/>
                    </a:cubicBezTo>
                    <a:cubicBezTo>
                      <a:pt x="167323" y="108399"/>
                      <a:pt x="167240" y="108151"/>
                      <a:pt x="167240" y="108068"/>
                    </a:cubicBezTo>
                    <a:cubicBezTo>
                      <a:pt x="167290" y="107717"/>
                      <a:pt x="167310" y="107578"/>
                      <a:pt x="167281" y="107578"/>
                    </a:cubicBezTo>
                    <a:cubicBezTo>
                      <a:pt x="167263" y="107578"/>
                      <a:pt x="167223" y="107638"/>
                      <a:pt x="167157" y="107736"/>
                    </a:cubicBezTo>
                    <a:cubicBezTo>
                      <a:pt x="167089" y="107805"/>
                      <a:pt x="167034" y="107845"/>
                      <a:pt x="166982" y="107845"/>
                    </a:cubicBezTo>
                    <a:cubicBezTo>
                      <a:pt x="166909" y="107845"/>
                      <a:pt x="166840" y="107765"/>
                      <a:pt x="166743" y="107570"/>
                    </a:cubicBezTo>
                    <a:cubicBezTo>
                      <a:pt x="166636" y="107410"/>
                      <a:pt x="166564" y="107318"/>
                      <a:pt x="166503" y="107318"/>
                    </a:cubicBezTo>
                    <a:cubicBezTo>
                      <a:pt x="166470" y="107318"/>
                      <a:pt x="166441" y="107346"/>
                      <a:pt x="166412" y="107405"/>
                    </a:cubicBezTo>
                    <a:cubicBezTo>
                      <a:pt x="166391" y="107465"/>
                      <a:pt x="166346" y="107491"/>
                      <a:pt x="166290" y="107491"/>
                    </a:cubicBezTo>
                    <a:cubicBezTo>
                      <a:pt x="166116" y="107491"/>
                      <a:pt x="165831" y="107241"/>
                      <a:pt x="165831" y="106990"/>
                    </a:cubicBezTo>
                    <a:cubicBezTo>
                      <a:pt x="165831" y="106907"/>
                      <a:pt x="165749" y="106825"/>
                      <a:pt x="165666" y="106742"/>
                    </a:cubicBezTo>
                    <a:cubicBezTo>
                      <a:pt x="165583" y="106742"/>
                      <a:pt x="165583" y="106825"/>
                      <a:pt x="165583" y="106907"/>
                    </a:cubicBezTo>
                    <a:cubicBezTo>
                      <a:pt x="165583" y="107005"/>
                      <a:pt x="165554" y="107045"/>
                      <a:pt x="165514" y="107045"/>
                    </a:cubicBezTo>
                    <a:cubicBezTo>
                      <a:pt x="165486" y="107045"/>
                      <a:pt x="165451" y="107025"/>
                      <a:pt x="165417" y="106990"/>
                    </a:cubicBezTo>
                    <a:cubicBezTo>
                      <a:pt x="165334" y="106907"/>
                      <a:pt x="165334" y="106659"/>
                      <a:pt x="165334" y="106493"/>
                    </a:cubicBezTo>
                    <a:cubicBezTo>
                      <a:pt x="165500" y="106244"/>
                      <a:pt x="165417" y="106162"/>
                      <a:pt x="165086" y="106162"/>
                    </a:cubicBezTo>
                    <a:cubicBezTo>
                      <a:pt x="165041" y="106184"/>
                      <a:pt x="164997" y="106194"/>
                      <a:pt x="164956" y="106194"/>
                    </a:cubicBezTo>
                    <a:cubicBezTo>
                      <a:pt x="164843" y="106194"/>
                      <a:pt x="164754" y="106117"/>
                      <a:pt x="164754" y="105996"/>
                    </a:cubicBezTo>
                    <a:cubicBezTo>
                      <a:pt x="164754" y="105933"/>
                      <a:pt x="164718" y="105905"/>
                      <a:pt x="164659" y="105905"/>
                    </a:cubicBezTo>
                    <a:cubicBezTo>
                      <a:pt x="164564" y="105905"/>
                      <a:pt x="164410" y="105976"/>
                      <a:pt x="164257" y="106079"/>
                    </a:cubicBezTo>
                    <a:cubicBezTo>
                      <a:pt x="164075" y="106224"/>
                      <a:pt x="163814" y="106290"/>
                      <a:pt x="163585" y="106290"/>
                    </a:cubicBezTo>
                    <a:cubicBezTo>
                      <a:pt x="163291" y="106290"/>
                      <a:pt x="163050" y="106182"/>
                      <a:pt x="163097" y="105996"/>
                    </a:cubicBezTo>
                    <a:cubicBezTo>
                      <a:pt x="163097" y="105913"/>
                      <a:pt x="162848" y="105747"/>
                      <a:pt x="162516" y="105664"/>
                    </a:cubicBezTo>
                    <a:cubicBezTo>
                      <a:pt x="162268" y="105499"/>
                      <a:pt x="161936" y="105416"/>
                      <a:pt x="161853" y="105333"/>
                    </a:cubicBezTo>
                    <a:cubicBezTo>
                      <a:pt x="161819" y="105299"/>
                      <a:pt x="161799" y="105278"/>
                      <a:pt x="161781" y="105278"/>
                    </a:cubicBezTo>
                    <a:cubicBezTo>
                      <a:pt x="161756" y="105278"/>
                      <a:pt x="161736" y="105319"/>
                      <a:pt x="161688" y="105416"/>
                    </a:cubicBezTo>
                    <a:cubicBezTo>
                      <a:pt x="161646" y="105747"/>
                      <a:pt x="161315" y="105913"/>
                      <a:pt x="160994" y="105913"/>
                    </a:cubicBezTo>
                    <a:cubicBezTo>
                      <a:pt x="160673" y="105913"/>
                      <a:pt x="160362" y="105747"/>
                      <a:pt x="160362" y="105416"/>
                    </a:cubicBezTo>
                    <a:cubicBezTo>
                      <a:pt x="160362" y="105250"/>
                      <a:pt x="160445" y="105084"/>
                      <a:pt x="160527" y="105084"/>
                    </a:cubicBezTo>
                    <a:cubicBezTo>
                      <a:pt x="160534" y="105090"/>
                      <a:pt x="160541" y="105093"/>
                      <a:pt x="160548" y="105093"/>
                    </a:cubicBezTo>
                    <a:cubicBezTo>
                      <a:pt x="160646" y="105093"/>
                      <a:pt x="160865" y="104621"/>
                      <a:pt x="160942" y="104007"/>
                    </a:cubicBezTo>
                    <a:cubicBezTo>
                      <a:pt x="160942" y="103924"/>
                      <a:pt x="161025" y="103841"/>
                      <a:pt x="161025" y="103841"/>
                    </a:cubicBezTo>
                    <a:cubicBezTo>
                      <a:pt x="161108" y="103841"/>
                      <a:pt x="161108" y="103758"/>
                      <a:pt x="161025" y="103675"/>
                    </a:cubicBezTo>
                    <a:cubicBezTo>
                      <a:pt x="160942" y="103427"/>
                      <a:pt x="160942" y="103427"/>
                      <a:pt x="161273" y="102929"/>
                    </a:cubicBezTo>
                    <a:cubicBezTo>
                      <a:pt x="161605" y="102266"/>
                      <a:pt x="161605" y="102101"/>
                      <a:pt x="161439" y="102101"/>
                    </a:cubicBezTo>
                    <a:cubicBezTo>
                      <a:pt x="161439" y="102101"/>
                      <a:pt x="161356" y="101852"/>
                      <a:pt x="161273" y="101686"/>
                    </a:cubicBezTo>
                    <a:cubicBezTo>
                      <a:pt x="161273" y="101438"/>
                      <a:pt x="161356" y="101355"/>
                      <a:pt x="161522" y="101355"/>
                    </a:cubicBezTo>
                    <a:cubicBezTo>
                      <a:pt x="161688" y="101355"/>
                      <a:pt x="161853" y="101272"/>
                      <a:pt x="161853" y="101106"/>
                    </a:cubicBezTo>
                    <a:cubicBezTo>
                      <a:pt x="161853" y="100941"/>
                      <a:pt x="161936" y="100775"/>
                      <a:pt x="162019" y="100692"/>
                    </a:cubicBezTo>
                    <a:cubicBezTo>
                      <a:pt x="162102" y="100526"/>
                      <a:pt x="162268" y="99449"/>
                      <a:pt x="162185" y="99449"/>
                    </a:cubicBezTo>
                    <a:cubicBezTo>
                      <a:pt x="162102" y="99449"/>
                      <a:pt x="162019" y="99532"/>
                      <a:pt x="162019" y="99615"/>
                    </a:cubicBezTo>
                    <a:cubicBezTo>
                      <a:pt x="161936" y="99780"/>
                      <a:pt x="161853" y="99780"/>
                      <a:pt x="161771" y="99780"/>
                    </a:cubicBezTo>
                    <a:cubicBezTo>
                      <a:pt x="161688" y="99780"/>
                      <a:pt x="161771" y="99697"/>
                      <a:pt x="161853" y="99615"/>
                    </a:cubicBezTo>
                    <a:cubicBezTo>
                      <a:pt x="161936" y="99449"/>
                      <a:pt x="162019" y="99366"/>
                      <a:pt x="161936" y="99366"/>
                    </a:cubicBezTo>
                    <a:cubicBezTo>
                      <a:pt x="161853" y="99366"/>
                      <a:pt x="161853" y="99117"/>
                      <a:pt x="161936" y="98869"/>
                    </a:cubicBezTo>
                    <a:cubicBezTo>
                      <a:pt x="161936" y="98620"/>
                      <a:pt x="162019" y="98454"/>
                      <a:pt x="162102" y="98454"/>
                    </a:cubicBezTo>
                    <a:cubicBezTo>
                      <a:pt x="162102" y="98454"/>
                      <a:pt x="162185" y="98620"/>
                      <a:pt x="162102" y="98869"/>
                    </a:cubicBezTo>
                    <a:cubicBezTo>
                      <a:pt x="162102" y="99034"/>
                      <a:pt x="162102" y="99200"/>
                      <a:pt x="162185" y="99200"/>
                    </a:cubicBezTo>
                    <a:cubicBezTo>
                      <a:pt x="162229" y="99222"/>
                      <a:pt x="162262" y="99233"/>
                      <a:pt x="162284" y="99233"/>
                    </a:cubicBezTo>
                    <a:cubicBezTo>
                      <a:pt x="162345" y="99233"/>
                      <a:pt x="162329" y="99156"/>
                      <a:pt x="162268" y="99034"/>
                    </a:cubicBezTo>
                    <a:cubicBezTo>
                      <a:pt x="162268" y="98869"/>
                      <a:pt x="162185" y="98703"/>
                      <a:pt x="162268" y="98620"/>
                    </a:cubicBezTo>
                    <a:cubicBezTo>
                      <a:pt x="162268" y="98537"/>
                      <a:pt x="162185" y="98289"/>
                      <a:pt x="162102" y="98206"/>
                    </a:cubicBezTo>
                    <a:cubicBezTo>
                      <a:pt x="161936" y="98040"/>
                      <a:pt x="161936" y="97957"/>
                      <a:pt x="162185" y="97874"/>
                    </a:cubicBezTo>
                    <a:cubicBezTo>
                      <a:pt x="162351" y="97874"/>
                      <a:pt x="162434" y="97626"/>
                      <a:pt x="162599" y="97045"/>
                    </a:cubicBezTo>
                    <a:cubicBezTo>
                      <a:pt x="162665" y="96719"/>
                      <a:pt x="162678" y="96444"/>
                      <a:pt x="162681" y="96382"/>
                    </a:cubicBezTo>
                    <a:lnTo>
                      <a:pt x="162681" y="96382"/>
                    </a:lnTo>
                    <a:cubicBezTo>
                      <a:pt x="162682" y="96382"/>
                      <a:pt x="162682" y="96382"/>
                      <a:pt x="162682" y="96382"/>
                    </a:cubicBezTo>
                    <a:cubicBezTo>
                      <a:pt x="162682" y="96374"/>
                      <a:pt x="162682" y="96370"/>
                      <a:pt x="162682" y="96370"/>
                    </a:cubicBezTo>
                    <a:cubicBezTo>
                      <a:pt x="162682" y="96370"/>
                      <a:pt x="162682" y="96374"/>
                      <a:pt x="162681" y="96382"/>
                    </a:cubicBezTo>
                    <a:lnTo>
                      <a:pt x="162681" y="96382"/>
                    </a:lnTo>
                    <a:cubicBezTo>
                      <a:pt x="162599" y="96381"/>
                      <a:pt x="162600" y="96216"/>
                      <a:pt x="162682" y="95968"/>
                    </a:cubicBezTo>
                    <a:cubicBezTo>
                      <a:pt x="162682" y="95767"/>
                      <a:pt x="162713" y="95658"/>
                      <a:pt x="162737" y="95658"/>
                    </a:cubicBezTo>
                    <a:cubicBezTo>
                      <a:pt x="162752" y="95658"/>
                      <a:pt x="162765" y="95704"/>
                      <a:pt x="162765" y="95802"/>
                    </a:cubicBezTo>
                    <a:cubicBezTo>
                      <a:pt x="162815" y="96003"/>
                      <a:pt x="162896" y="96113"/>
                      <a:pt x="162970" y="96113"/>
                    </a:cubicBezTo>
                    <a:cubicBezTo>
                      <a:pt x="163018" y="96113"/>
                      <a:pt x="163064" y="96066"/>
                      <a:pt x="163097" y="95968"/>
                    </a:cubicBezTo>
                    <a:cubicBezTo>
                      <a:pt x="163167" y="95758"/>
                      <a:pt x="162881" y="95250"/>
                      <a:pt x="162741" y="95250"/>
                    </a:cubicBezTo>
                    <a:cubicBezTo>
                      <a:pt x="162715" y="95250"/>
                      <a:pt x="162695" y="95267"/>
                      <a:pt x="162682" y="95305"/>
                    </a:cubicBezTo>
                    <a:cubicBezTo>
                      <a:pt x="162625" y="95420"/>
                      <a:pt x="162406" y="95576"/>
                      <a:pt x="162307" y="95576"/>
                    </a:cubicBezTo>
                    <a:cubicBezTo>
                      <a:pt x="162263" y="95576"/>
                      <a:pt x="162243" y="95546"/>
                      <a:pt x="162268" y="95471"/>
                    </a:cubicBezTo>
                    <a:cubicBezTo>
                      <a:pt x="162351" y="95388"/>
                      <a:pt x="162351" y="95222"/>
                      <a:pt x="162268" y="95139"/>
                    </a:cubicBezTo>
                    <a:cubicBezTo>
                      <a:pt x="162205" y="95076"/>
                      <a:pt x="162668" y="94918"/>
                      <a:pt x="162967" y="94918"/>
                    </a:cubicBezTo>
                    <a:cubicBezTo>
                      <a:pt x="163061" y="94918"/>
                      <a:pt x="163140" y="94934"/>
                      <a:pt x="163179" y="94974"/>
                    </a:cubicBezTo>
                    <a:cubicBezTo>
                      <a:pt x="163179" y="94974"/>
                      <a:pt x="163262" y="94891"/>
                      <a:pt x="163262" y="94642"/>
                    </a:cubicBezTo>
                    <a:cubicBezTo>
                      <a:pt x="163309" y="94456"/>
                      <a:pt x="163277" y="94348"/>
                      <a:pt x="163225" y="94348"/>
                    </a:cubicBezTo>
                    <a:cubicBezTo>
                      <a:pt x="163185" y="94348"/>
                      <a:pt x="163133" y="94414"/>
                      <a:pt x="163097" y="94559"/>
                    </a:cubicBezTo>
                    <a:cubicBezTo>
                      <a:pt x="163038" y="94618"/>
                      <a:pt x="162979" y="94676"/>
                      <a:pt x="162950" y="94676"/>
                    </a:cubicBezTo>
                    <a:cubicBezTo>
                      <a:pt x="162938" y="94676"/>
                      <a:pt x="162931" y="94666"/>
                      <a:pt x="162931" y="94642"/>
                    </a:cubicBezTo>
                    <a:cubicBezTo>
                      <a:pt x="162848" y="94559"/>
                      <a:pt x="162931" y="94311"/>
                      <a:pt x="163179" y="93979"/>
                    </a:cubicBezTo>
                    <a:cubicBezTo>
                      <a:pt x="163428" y="93565"/>
                      <a:pt x="163511" y="93316"/>
                      <a:pt x="163511" y="93150"/>
                    </a:cubicBezTo>
                    <a:cubicBezTo>
                      <a:pt x="163511" y="93046"/>
                      <a:pt x="163496" y="93000"/>
                      <a:pt x="163480" y="93000"/>
                    </a:cubicBezTo>
                    <a:cubicBezTo>
                      <a:pt x="163456" y="93000"/>
                      <a:pt x="163428" y="93089"/>
                      <a:pt x="163428" y="93233"/>
                    </a:cubicBezTo>
                    <a:cubicBezTo>
                      <a:pt x="163366" y="93420"/>
                      <a:pt x="163304" y="93513"/>
                      <a:pt x="163277" y="93513"/>
                    </a:cubicBezTo>
                    <a:cubicBezTo>
                      <a:pt x="163268" y="93513"/>
                      <a:pt x="163262" y="93503"/>
                      <a:pt x="163262" y="93482"/>
                    </a:cubicBezTo>
                    <a:cubicBezTo>
                      <a:pt x="163221" y="93399"/>
                      <a:pt x="163200" y="93358"/>
                      <a:pt x="163190" y="93358"/>
                    </a:cubicBezTo>
                    <a:cubicBezTo>
                      <a:pt x="163179" y="93358"/>
                      <a:pt x="163179" y="93399"/>
                      <a:pt x="163179" y="93482"/>
                    </a:cubicBezTo>
                    <a:cubicBezTo>
                      <a:pt x="163179" y="93648"/>
                      <a:pt x="163097" y="93896"/>
                      <a:pt x="162931" y="93979"/>
                    </a:cubicBezTo>
                    <a:cubicBezTo>
                      <a:pt x="162868" y="94042"/>
                      <a:pt x="162828" y="94069"/>
                      <a:pt x="162804" y="94069"/>
                    </a:cubicBezTo>
                    <a:cubicBezTo>
                      <a:pt x="162765" y="94069"/>
                      <a:pt x="162765" y="93999"/>
                      <a:pt x="162765" y="93896"/>
                    </a:cubicBezTo>
                    <a:cubicBezTo>
                      <a:pt x="162848" y="93648"/>
                      <a:pt x="162931" y="93482"/>
                      <a:pt x="163014" y="93316"/>
                    </a:cubicBezTo>
                    <a:cubicBezTo>
                      <a:pt x="163097" y="93150"/>
                      <a:pt x="163179" y="93067"/>
                      <a:pt x="163097" y="92902"/>
                    </a:cubicBezTo>
                    <a:cubicBezTo>
                      <a:pt x="163014" y="92819"/>
                      <a:pt x="162931" y="92570"/>
                      <a:pt x="163014" y="92404"/>
                    </a:cubicBezTo>
                    <a:cubicBezTo>
                      <a:pt x="163082" y="92131"/>
                      <a:pt x="162699" y="91576"/>
                      <a:pt x="162517" y="91576"/>
                    </a:cubicBezTo>
                    <a:cubicBezTo>
                      <a:pt x="162478" y="91576"/>
                      <a:pt x="162448" y="91601"/>
                      <a:pt x="162434" y="91659"/>
                    </a:cubicBezTo>
                    <a:cubicBezTo>
                      <a:pt x="162420" y="91700"/>
                      <a:pt x="162399" y="91718"/>
                      <a:pt x="162375" y="91718"/>
                    </a:cubicBezTo>
                    <a:cubicBezTo>
                      <a:pt x="162248" y="91718"/>
                      <a:pt x="162006" y="91245"/>
                      <a:pt x="161936" y="90830"/>
                    </a:cubicBezTo>
                    <a:cubicBezTo>
                      <a:pt x="161936" y="90643"/>
                      <a:pt x="161890" y="90550"/>
                      <a:pt x="161866" y="90550"/>
                    </a:cubicBezTo>
                    <a:cubicBezTo>
                      <a:pt x="161859" y="90550"/>
                      <a:pt x="161853" y="90561"/>
                      <a:pt x="161853" y="90581"/>
                    </a:cubicBezTo>
                    <a:cubicBezTo>
                      <a:pt x="161771" y="90664"/>
                      <a:pt x="161771" y="90830"/>
                      <a:pt x="161771" y="90996"/>
                    </a:cubicBezTo>
                    <a:cubicBezTo>
                      <a:pt x="161853" y="91161"/>
                      <a:pt x="161853" y="91244"/>
                      <a:pt x="161688" y="91576"/>
                    </a:cubicBezTo>
                    <a:cubicBezTo>
                      <a:pt x="161522" y="91824"/>
                      <a:pt x="161522" y="91907"/>
                      <a:pt x="161605" y="92156"/>
                    </a:cubicBezTo>
                    <a:cubicBezTo>
                      <a:pt x="161712" y="92477"/>
                      <a:pt x="161888" y="92660"/>
                      <a:pt x="161999" y="92660"/>
                    </a:cubicBezTo>
                    <a:cubicBezTo>
                      <a:pt x="162060" y="92660"/>
                      <a:pt x="162102" y="92605"/>
                      <a:pt x="162102" y="92487"/>
                    </a:cubicBezTo>
                    <a:cubicBezTo>
                      <a:pt x="162161" y="92429"/>
                      <a:pt x="162178" y="92370"/>
                      <a:pt x="162212" y="92370"/>
                    </a:cubicBezTo>
                    <a:cubicBezTo>
                      <a:pt x="162226" y="92370"/>
                      <a:pt x="162244" y="92380"/>
                      <a:pt x="162268" y="92404"/>
                    </a:cubicBezTo>
                    <a:cubicBezTo>
                      <a:pt x="162333" y="92663"/>
                      <a:pt x="162246" y="92872"/>
                      <a:pt x="162086" y="92872"/>
                    </a:cubicBezTo>
                    <a:cubicBezTo>
                      <a:pt x="162041" y="92872"/>
                      <a:pt x="161991" y="92855"/>
                      <a:pt x="161936" y="92819"/>
                    </a:cubicBezTo>
                    <a:cubicBezTo>
                      <a:pt x="161853" y="92819"/>
                      <a:pt x="161688" y="92819"/>
                      <a:pt x="161688" y="92902"/>
                    </a:cubicBezTo>
                    <a:cubicBezTo>
                      <a:pt x="161688" y="92985"/>
                      <a:pt x="161688" y="93067"/>
                      <a:pt x="161688" y="93150"/>
                    </a:cubicBezTo>
                    <a:cubicBezTo>
                      <a:pt x="161771" y="93150"/>
                      <a:pt x="161853" y="93233"/>
                      <a:pt x="161936" y="93316"/>
                    </a:cubicBezTo>
                    <a:cubicBezTo>
                      <a:pt x="161936" y="93316"/>
                      <a:pt x="162102" y="93316"/>
                      <a:pt x="162185" y="93150"/>
                    </a:cubicBezTo>
                    <a:cubicBezTo>
                      <a:pt x="162246" y="93029"/>
                      <a:pt x="162351" y="92952"/>
                      <a:pt x="162403" y="92952"/>
                    </a:cubicBezTo>
                    <a:cubicBezTo>
                      <a:pt x="162422" y="92952"/>
                      <a:pt x="162434" y="92962"/>
                      <a:pt x="162434" y="92985"/>
                    </a:cubicBezTo>
                    <a:cubicBezTo>
                      <a:pt x="162582" y="93207"/>
                      <a:pt x="162531" y="93495"/>
                      <a:pt x="162342" y="93495"/>
                    </a:cubicBezTo>
                    <a:cubicBezTo>
                      <a:pt x="162319" y="93495"/>
                      <a:pt x="162294" y="93491"/>
                      <a:pt x="162268" y="93482"/>
                    </a:cubicBezTo>
                    <a:cubicBezTo>
                      <a:pt x="162185" y="93482"/>
                      <a:pt x="161936" y="93565"/>
                      <a:pt x="161853" y="93730"/>
                    </a:cubicBezTo>
                    <a:cubicBezTo>
                      <a:pt x="161808" y="93867"/>
                      <a:pt x="161737" y="93929"/>
                      <a:pt x="161669" y="93929"/>
                    </a:cubicBezTo>
                    <a:cubicBezTo>
                      <a:pt x="161613" y="93929"/>
                      <a:pt x="161559" y="93888"/>
                      <a:pt x="161522" y="93813"/>
                    </a:cubicBezTo>
                    <a:cubicBezTo>
                      <a:pt x="161419" y="93745"/>
                      <a:pt x="161359" y="93704"/>
                      <a:pt x="161329" y="93704"/>
                    </a:cubicBezTo>
                    <a:cubicBezTo>
                      <a:pt x="161288" y="93704"/>
                      <a:pt x="161308" y="93785"/>
                      <a:pt x="161356" y="93979"/>
                    </a:cubicBezTo>
                    <a:cubicBezTo>
                      <a:pt x="161356" y="94393"/>
                      <a:pt x="161356" y="94393"/>
                      <a:pt x="161190" y="94393"/>
                    </a:cubicBezTo>
                    <a:cubicBezTo>
                      <a:pt x="161170" y="94373"/>
                      <a:pt x="161149" y="94362"/>
                      <a:pt x="161130" y="94362"/>
                    </a:cubicBezTo>
                    <a:cubicBezTo>
                      <a:pt x="161071" y="94362"/>
                      <a:pt x="161025" y="94456"/>
                      <a:pt x="161025" y="94642"/>
                    </a:cubicBezTo>
                    <a:cubicBezTo>
                      <a:pt x="160971" y="94803"/>
                      <a:pt x="160952" y="94894"/>
                      <a:pt x="160923" y="94894"/>
                    </a:cubicBezTo>
                    <a:cubicBezTo>
                      <a:pt x="160907" y="94894"/>
                      <a:pt x="160888" y="94867"/>
                      <a:pt x="160859" y="94808"/>
                    </a:cubicBezTo>
                    <a:cubicBezTo>
                      <a:pt x="160776" y="94725"/>
                      <a:pt x="160776" y="94559"/>
                      <a:pt x="160859" y="94476"/>
                    </a:cubicBezTo>
                    <a:cubicBezTo>
                      <a:pt x="160859" y="94393"/>
                      <a:pt x="160859" y="94228"/>
                      <a:pt x="160776" y="94228"/>
                    </a:cubicBezTo>
                    <a:cubicBezTo>
                      <a:pt x="160527" y="94145"/>
                      <a:pt x="160942" y="92985"/>
                      <a:pt x="161190" y="92985"/>
                    </a:cubicBezTo>
                    <a:cubicBezTo>
                      <a:pt x="161233" y="92993"/>
                      <a:pt x="161272" y="92997"/>
                      <a:pt x="161306" y="92997"/>
                    </a:cubicBezTo>
                    <a:cubicBezTo>
                      <a:pt x="161601" y="92997"/>
                      <a:pt x="161571" y="92685"/>
                      <a:pt x="161273" y="92239"/>
                    </a:cubicBezTo>
                    <a:cubicBezTo>
                      <a:pt x="160859" y="91576"/>
                      <a:pt x="160859" y="91244"/>
                      <a:pt x="161273" y="91161"/>
                    </a:cubicBezTo>
                    <a:cubicBezTo>
                      <a:pt x="161439" y="91079"/>
                      <a:pt x="161522" y="90996"/>
                      <a:pt x="161439" y="90747"/>
                    </a:cubicBezTo>
                    <a:cubicBezTo>
                      <a:pt x="161439" y="90498"/>
                      <a:pt x="161439" y="90416"/>
                      <a:pt x="161522" y="90416"/>
                    </a:cubicBezTo>
                    <a:cubicBezTo>
                      <a:pt x="161605" y="90416"/>
                      <a:pt x="161688" y="90333"/>
                      <a:pt x="161605" y="90250"/>
                    </a:cubicBezTo>
                    <a:cubicBezTo>
                      <a:pt x="161605" y="90084"/>
                      <a:pt x="161688" y="90001"/>
                      <a:pt x="161771" y="90001"/>
                    </a:cubicBezTo>
                    <a:cubicBezTo>
                      <a:pt x="161853" y="90001"/>
                      <a:pt x="161936" y="89918"/>
                      <a:pt x="161936" y="89835"/>
                    </a:cubicBezTo>
                    <a:cubicBezTo>
                      <a:pt x="161936" y="89714"/>
                      <a:pt x="161892" y="89637"/>
                      <a:pt x="161836" y="89637"/>
                    </a:cubicBezTo>
                    <a:cubicBezTo>
                      <a:pt x="161815" y="89637"/>
                      <a:pt x="161793" y="89647"/>
                      <a:pt x="161771" y="89670"/>
                    </a:cubicBezTo>
                    <a:cubicBezTo>
                      <a:pt x="161756" y="89674"/>
                      <a:pt x="161742" y="89677"/>
                      <a:pt x="161729" y="89677"/>
                    </a:cubicBezTo>
                    <a:cubicBezTo>
                      <a:pt x="161513" y="89677"/>
                      <a:pt x="161449" y="89080"/>
                      <a:pt x="161605" y="88924"/>
                    </a:cubicBezTo>
                    <a:cubicBezTo>
                      <a:pt x="161688" y="88924"/>
                      <a:pt x="161688" y="88841"/>
                      <a:pt x="161605" y="88758"/>
                    </a:cubicBezTo>
                    <a:cubicBezTo>
                      <a:pt x="161439" y="88758"/>
                      <a:pt x="161439" y="88841"/>
                      <a:pt x="161439" y="89172"/>
                    </a:cubicBezTo>
                    <a:cubicBezTo>
                      <a:pt x="161377" y="89610"/>
                      <a:pt x="161267" y="89953"/>
                      <a:pt x="161181" y="89953"/>
                    </a:cubicBezTo>
                    <a:cubicBezTo>
                      <a:pt x="161153" y="89953"/>
                      <a:pt x="161128" y="89917"/>
                      <a:pt x="161108" y="89835"/>
                    </a:cubicBezTo>
                    <a:cubicBezTo>
                      <a:pt x="161025" y="89753"/>
                      <a:pt x="160942" y="89670"/>
                      <a:pt x="160859" y="89587"/>
                    </a:cubicBezTo>
                    <a:cubicBezTo>
                      <a:pt x="160610" y="89504"/>
                      <a:pt x="160693" y="89007"/>
                      <a:pt x="160942" y="89007"/>
                    </a:cubicBezTo>
                    <a:cubicBezTo>
                      <a:pt x="161108" y="88924"/>
                      <a:pt x="161190" y="88841"/>
                      <a:pt x="161108" y="88344"/>
                    </a:cubicBezTo>
                    <a:cubicBezTo>
                      <a:pt x="161108" y="88012"/>
                      <a:pt x="161025" y="87764"/>
                      <a:pt x="160942" y="87764"/>
                    </a:cubicBezTo>
                    <a:cubicBezTo>
                      <a:pt x="160859" y="87764"/>
                      <a:pt x="160693" y="87598"/>
                      <a:pt x="160693" y="87266"/>
                    </a:cubicBezTo>
                    <a:cubicBezTo>
                      <a:pt x="160645" y="86928"/>
                      <a:pt x="160568" y="86759"/>
                      <a:pt x="160480" y="86759"/>
                    </a:cubicBezTo>
                    <a:cubicBezTo>
                      <a:pt x="160417" y="86759"/>
                      <a:pt x="160348" y="86845"/>
                      <a:pt x="160279" y="87018"/>
                    </a:cubicBezTo>
                    <a:cubicBezTo>
                      <a:pt x="160196" y="87183"/>
                      <a:pt x="160113" y="87349"/>
                      <a:pt x="160030" y="87349"/>
                    </a:cubicBezTo>
                    <a:cubicBezTo>
                      <a:pt x="160008" y="87371"/>
                      <a:pt x="159986" y="87382"/>
                      <a:pt x="159967" y="87382"/>
                    </a:cubicBezTo>
                    <a:cubicBezTo>
                      <a:pt x="159915" y="87382"/>
                      <a:pt x="159887" y="87305"/>
                      <a:pt x="159947" y="87183"/>
                    </a:cubicBezTo>
                    <a:cubicBezTo>
                      <a:pt x="160095" y="86814"/>
                      <a:pt x="160111" y="86246"/>
                      <a:pt x="159995" y="86246"/>
                    </a:cubicBezTo>
                    <a:cubicBezTo>
                      <a:pt x="159981" y="86246"/>
                      <a:pt x="159965" y="86254"/>
                      <a:pt x="159947" y="86272"/>
                    </a:cubicBezTo>
                    <a:cubicBezTo>
                      <a:pt x="159947" y="86355"/>
                      <a:pt x="159699" y="86355"/>
                      <a:pt x="159450" y="86355"/>
                    </a:cubicBezTo>
                    <a:cubicBezTo>
                      <a:pt x="159201" y="86272"/>
                      <a:pt x="158870" y="86272"/>
                      <a:pt x="158621" y="86272"/>
                    </a:cubicBezTo>
                    <a:cubicBezTo>
                      <a:pt x="158556" y="86272"/>
                      <a:pt x="158500" y="86275"/>
                      <a:pt x="158453" y="86283"/>
                    </a:cubicBezTo>
                    <a:lnTo>
                      <a:pt x="158453" y="86283"/>
                    </a:lnTo>
                    <a:cubicBezTo>
                      <a:pt x="159167" y="86057"/>
                      <a:pt x="159904" y="85804"/>
                      <a:pt x="160693" y="85526"/>
                    </a:cubicBezTo>
                    <a:lnTo>
                      <a:pt x="160693" y="85526"/>
                    </a:lnTo>
                    <a:cubicBezTo>
                      <a:pt x="160610" y="85775"/>
                      <a:pt x="160693" y="86106"/>
                      <a:pt x="160776" y="86106"/>
                    </a:cubicBezTo>
                    <a:cubicBezTo>
                      <a:pt x="160859" y="86189"/>
                      <a:pt x="160942" y="86272"/>
                      <a:pt x="160942" y="86355"/>
                    </a:cubicBezTo>
                    <a:cubicBezTo>
                      <a:pt x="160942" y="86605"/>
                      <a:pt x="161179" y="86856"/>
                      <a:pt x="161330" y="86856"/>
                    </a:cubicBezTo>
                    <a:cubicBezTo>
                      <a:pt x="161379" y="86856"/>
                      <a:pt x="161419" y="86830"/>
                      <a:pt x="161439" y="86769"/>
                    </a:cubicBezTo>
                    <a:cubicBezTo>
                      <a:pt x="161439" y="86686"/>
                      <a:pt x="161356" y="86520"/>
                      <a:pt x="161273" y="86520"/>
                    </a:cubicBezTo>
                    <a:cubicBezTo>
                      <a:pt x="161108" y="86438"/>
                      <a:pt x="161025" y="85857"/>
                      <a:pt x="161108" y="85692"/>
                    </a:cubicBezTo>
                    <a:cubicBezTo>
                      <a:pt x="161190" y="85609"/>
                      <a:pt x="161190" y="85526"/>
                      <a:pt x="161108" y="85526"/>
                    </a:cubicBezTo>
                    <a:cubicBezTo>
                      <a:pt x="161108" y="85526"/>
                      <a:pt x="161108" y="85443"/>
                      <a:pt x="161025" y="85443"/>
                    </a:cubicBezTo>
                    <a:cubicBezTo>
                      <a:pt x="161190" y="85360"/>
                      <a:pt x="161356" y="85277"/>
                      <a:pt x="161522" y="85277"/>
                    </a:cubicBezTo>
                    <a:cubicBezTo>
                      <a:pt x="161522" y="85360"/>
                      <a:pt x="161522" y="85443"/>
                      <a:pt x="161522" y="85443"/>
                    </a:cubicBezTo>
                    <a:cubicBezTo>
                      <a:pt x="161605" y="85443"/>
                      <a:pt x="161605" y="85360"/>
                      <a:pt x="161605" y="85194"/>
                    </a:cubicBezTo>
                    <a:cubicBezTo>
                      <a:pt x="162599" y="84863"/>
                      <a:pt x="163594" y="84531"/>
                      <a:pt x="164091" y="84366"/>
                    </a:cubicBezTo>
                    <a:cubicBezTo>
                      <a:pt x="165749" y="83786"/>
                      <a:pt x="168898" y="82542"/>
                      <a:pt x="169727" y="82045"/>
                    </a:cubicBezTo>
                    <a:cubicBezTo>
                      <a:pt x="170058" y="81797"/>
                      <a:pt x="170804" y="81465"/>
                      <a:pt x="171218" y="81382"/>
                    </a:cubicBezTo>
                    <a:cubicBezTo>
                      <a:pt x="171550" y="81299"/>
                      <a:pt x="172461" y="80968"/>
                      <a:pt x="172959" y="80719"/>
                    </a:cubicBezTo>
                    <a:cubicBezTo>
                      <a:pt x="173373" y="80554"/>
                      <a:pt x="174119" y="80139"/>
                      <a:pt x="174699" y="79808"/>
                    </a:cubicBezTo>
                    <a:cubicBezTo>
                      <a:pt x="175113" y="79642"/>
                      <a:pt x="175942" y="79228"/>
                      <a:pt x="176522" y="78896"/>
                    </a:cubicBezTo>
                    <a:cubicBezTo>
                      <a:pt x="176950" y="78735"/>
                      <a:pt x="177206" y="78644"/>
                      <a:pt x="177377" y="78644"/>
                    </a:cubicBezTo>
                    <a:cubicBezTo>
                      <a:pt x="177472" y="78644"/>
                      <a:pt x="177541" y="78672"/>
                      <a:pt x="177600" y="78730"/>
                    </a:cubicBezTo>
                    <a:cubicBezTo>
                      <a:pt x="177682" y="78772"/>
                      <a:pt x="177765" y="78792"/>
                      <a:pt x="177838" y="78792"/>
                    </a:cubicBezTo>
                    <a:cubicBezTo>
                      <a:pt x="177910" y="78792"/>
                      <a:pt x="177972" y="78772"/>
                      <a:pt x="178014" y="78730"/>
                    </a:cubicBezTo>
                    <a:cubicBezTo>
                      <a:pt x="178014" y="78647"/>
                      <a:pt x="178014" y="78482"/>
                      <a:pt x="178014" y="78150"/>
                    </a:cubicBezTo>
                    <a:cubicBezTo>
                      <a:pt x="177931" y="77653"/>
                      <a:pt x="177682" y="76161"/>
                      <a:pt x="177600" y="75830"/>
                    </a:cubicBezTo>
                    <a:cubicBezTo>
                      <a:pt x="177600" y="75747"/>
                      <a:pt x="177600" y="75498"/>
                      <a:pt x="177600" y="75332"/>
                    </a:cubicBezTo>
                    <a:cubicBezTo>
                      <a:pt x="177600" y="75250"/>
                      <a:pt x="177517" y="74918"/>
                      <a:pt x="177517" y="74752"/>
                    </a:cubicBezTo>
                    <a:cubicBezTo>
                      <a:pt x="177434" y="74504"/>
                      <a:pt x="177351" y="73924"/>
                      <a:pt x="177351" y="73426"/>
                    </a:cubicBezTo>
                    <a:cubicBezTo>
                      <a:pt x="177268" y="72929"/>
                      <a:pt x="177102" y="71935"/>
                      <a:pt x="176937" y="71023"/>
                    </a:cubicBezTo>
                    <a:cubicBezTo>
                      <a:pt x="176728" y="69840"/>
                      <a:pt x="176694" y="69592"/>
                      <a:pt x="176640" y="69592"/>
                    </a:cubicBezTo>
                    <a:cubicBezTo>
                      <a:pt x="176629" y="69592"/>
                      <a:pt x="176618" y="69601"/>
                      <a:pt x="176605" y="69614"/>
                    </a:cubicBezTo>
                    <a:cubicBezTo>
                      <a:pt x="176573" y="69678"/>
                      <a:pt x="176553" y="69718"/>
                      <a:pt x="176541" y="69718"/>
                    </a:cubicBezTo>
                    <a:cubicBezTo>
                      <a:pt x="176522" y="69718"/>
                      <a:pt x="176522" y="69619"/>
                      <a:pt x="176522" y="69366"/>
                    </a:cubicBezTo>
                    <a:cubicBezTo>
                      <a:pt x="176522" y="69034"/>
                      <a:pt x="176522" y="68868"/>
                      <a:pt x="176522" y="68868"/>
                    </a:cubicBezTo>
                    <a:cubicBezTo>
                      <a:pt x="176439" y="68868"/>
                      <a:pt x="176356" y="68288"/>
                      <a:pt x="176191" y="67377"/>
                    </a:cubicBezTo>
                    <a:cubicBezTo>
                      <a:pt x="175859" y="65553"/>
                      <a:pt x="175859" y="65802"/>
                      <a:pt x="175362" y="63647"/>
                    </a:cubicBezTo>
                    <a:cubicBezTo>
                      <a:pt x="175030" y="62321"/>
                      <a:pt x="174782" y="61741"/>
                      <a:pt x="174533" y="61244"/>
                    </a:cubicBezTo>
                    <a:cubicBezTo>
                      <a:pt x="174285" y="60830"/>
                      <a:pt x="174119" y="60415"/>
                      <a:pt x="174036" y="60332"/>
                    </a:cubicBezTo>
                    <a:cubicBezTo>
                      <a:pt x="174036" y="60167"/>
                      <a:pt x="173870" y="59918"/>
                      <a:pt x="173704" y="59669"/>
                    </a:cubicBezTo>
                    <a:cubicBezTo>
                      <a:pt x="173456" y="59172"/>
                      <a:pt x="172378" y="57100"/>
                      <a:pt x="172461" y="56934"/>
                    </a:cubicBezTo>
                    <a:cubicBezTo>
                      <a:pt x="172461" y="56852"/>
                      <a:pt x="172627" y="56769"/>
                      <a:pt x="172876" y="56686"/>
                    </a:cubicBezTo>
                    <a:cubicBezTo>
                      <a:pt x="173041" y="56603"/>
                      <a:pt x="173290" y="56354"/>
                      <a:pt x="173373" y="56106"/>
                    </a:cubicBezTo>
                    <a:cubicBezTo>
                      <a:pt x="173373" y="55970"/>
                      <a:pt x="173483" y="55835"/>
                      <a:pt x="173614" y="55835"/>
                    </a:cubicBezTo>
                    <a:cubicBezTo>
                      <a:pt x="173644" y="55835"/>
                      <a:pt x="173674" y="55842"/>
                      <a:pt x="173704" y="55857"/>
                    </a:cubicBezTo>
                    <a:cubicBezTo>
                      <a:pt x="173787" y="55857"/>
                      <a:pt x="174036" y="55608"/>
                      <a:pt x="174202" y="55277"/>
                    </a:cubicBezTo>
                    <a:cubicBezTo>
                      <a:pt x="174285" y="55194"/>
                      <a:pt x="174285" y="55111"/>
                      <a:pt x="174367" y="55028"/>
                    </a:cubicBezTo>
                    <a:cubicBezTo>
                      <a:pt x="174312" y="55028"/>
                      <a:pt x="174441" y="54992"/>
                      <a:pt x="174386" y="54992"/>
                    </a:cubicBezTo>
                    <a:cubicBezTo>
                      <a:pt x="174363" y="54992"/>
                      <a:pt x="174310" y="54998"/>
                      <a:pt x="174202" y="55015"/>
                    </a:cubicBezTo>
                    <a:lnTo>
                      <a:pt x="174202" y="55015"/>
                    </a:lnTo>
                    <a:lnTo>
                      <a:pt x="174202" y="54945"/>
                    </a:lnTo>
                    <a:cubicBezTo>
                      <a:pt x="174285" y="54945"/>
                      <a:pt x="174285" y="54863"/>
                      <a:pt x="174285" y="54863"/>
                    </a:cubicBezTo>
                    <a:cubicBezTo>
                      <a:pt x="174450" y="54697"/>
                      <a:pt x="174533" y="54614"/>
                      <a:pt x="174616" y="54614"/>
                    </a:cubicBezTo>
                    <a:cubicBezTo>
                      <a:pt x="174699" y="54531"/>
                      <a:pt x="174782" y="54490"/>
                      <a:pt x="174854" y="54490"/>
                    </a:cubicBezTo>
                    <a:cubicBezTo>
                      <a:pt x="174927" y="54490"/>
                      <a:pt x="174989" y="54531"/>
                      <a:pt x="175030" y="54614"/>
                    </a:cubicBezTo>
                    <a:cubicBezTo>
                      <a:pt x="175060" y="54673"/>
                      <a:pt x="175100" y="54700"/>
                      <a:pt x="175153" y="54700"/>
                    </a:cubicBezTo>
                    <a:cubicBezTo>
                      <a:pt x="175252" y="54700"/>
                      <a:pt x="175397" y="54609"/>
                      <a:pt x="175611" y="54448"/>
                    </a:cubicBezTo>
                    <a:cubicBezTo>
                      <a:pt x="175776" y="54365"/>
                      <a:pt x="175942" y="54282"/>
                      <a:pt x="176025" y="54200"/>
                    </a:cubicBezTo>
                    <a:cubicBezTo>
                      <a:pt x="176191" y="54117"/>
                      <a:pt x="176274" y="54117"/>
                      <a:pt x="176356" y="54117"/>
                    </a:cubicBezTo>
                    <a:cubicBezTo>
                      <a:pt x="176439" y="54117"/>
                      <a:pt x="176605" y="54034"/>
                      <a:pt x="176605" y="53868"/>
                    </a:cubicBezTo>
                    <a:cubicBezTo>
                      <a:pt x="176664" y="53810"/>
                      <a:pt x="176722" y="53751"/>
                      <a:pt x="176781" y="53751"/>
                    </a:cubicBezTo>
                    <a:cubicBezTo>
                      <a:pt x="176805" y="53751"/>
                      <a:pt x="176829" y="53761"/>
                      <a:pt x="176854" y="53785"/>
                    </a:cubicBezTo>
                    <a:cubicBezTo>
                      <a:pt x="176876" y="53807"/>
                      <a:pt x="176904" y="53818"/>
                      <a:pt x="176937" y="53818"/>
                    </a:cubicBezTo>
                    <a:cubicBezTo>
                      <a:pt x="177025" y="53818"/>
                      <a:pt x="177147" y="53741"/>
                      <a:pt x="177268" y="53619"/>
                    </a:cubicBezTo>
                    <a:cubicBezTo>
                      <a:pt x="177359" y="53483"/>
                      <a:pt x="177476" y="53421"/>
                      <a:pt x="177589" y="53421"/>
                    </a:cubicBezTo>
                    <a:cubicBezTo>
                      <a:pt x="177682" y="53421"/>
                      <a:pt x="177774" y="53462"/>
                      <a:pt x="177848" y="53537"/>
                    </a:cubicBezTo>
                    <a:cubicBezTo>
                      <a:pt x="177953" y="53607"/>
                      <a:pt x="178029" y="53632"/>
                      <a:pt x="178087" y="53632"/>
                    </a:cubicBezTo>
                    <a:cubicBezTo>
                      <a:pt x="178167" y="53632"/>
                      <a:pt x="178215" y="53584"/>
                      <a:pt x="178263" y="53537"/>
                    </a:cubicBezTo>
                    <a:cubicBezTo>
                      <a:pt x="178263" y="53371"/>
                      <a:pt x="178511" y="53288"/>
                      <a:pt x="178760" y="53288"/>
                    </a:cubicBezTo>
                    <a:cubicBezTo>
                      <a:pt x="178833" y="53312"/>
                      <a:pt x="178898" y="53322"/>
                      <a:pt x="178953" y="53322"/>
                    </a:cubicBezTo>
                    <a:cubicBezTo>
                      <a:pt x="179084" y="53322"/>
                      <a:pt x="179150" y="53264"/>
                      <a:pt x="179091" y="53205"/>
                    </a:cubicBezTo>
                    <a:cubicBezTo>
                      <a:pt x="179091" y="53054"/>
                      <a:pt x="179985" y="52697"/>
                      <a:pt x="180457" y="52697"/>
                    </a:cubicBezTo>
                    <a:cubicBezTo>
                      <a:pt x="180504" y="52697"/>
                      <a:pt x="180546" y="52700"/>
                      <a:pt x="180583" y="52708"/>
                    </a:cubicBezTo>
                    <a:cubicBezTo>
                      <a:pt x="180666" y="52708"/>
                      <a:pt x="180915" y="52625"/>
                      <a:pt x="181163" y="52542"/>
                    </a:cubicBezTo>
                    <a:cubicBezTo>
                      <a:pt x="181329" y="52459"/>
                      <a:pt x="181432" y="52418"/>
                      <a:pt x="181495" y="52418"/>
                    </a:cubicBezTo>
                    <a:cubicBezTo>
                      <a:pt x="181557" y="52418"/>
                      <a:pt x="181578" y="52459"/>
                      <a:pt x="181578" y="52542"/>
                    </a:cubicBezTo>
                    <a:cubicBezTo>
                      <a:pt x="181538" y="52780"/>
                      <a:pt x="181574" y="52885"/>
                      <a:pt x="181658" y="52885"/>
                    </a:cubicBezTo>
                    <a:cubicBezTo>
                      <a:pt x="181751" y="52885"/>
                      <a:pt x="181902" y="52759"/>
                      <a:pt x="182075" y="52542"/>
                    </a:cubicBezTo>
                    <a:cubicBezTo>
                      <a:pt x="182257" y="52421"/>
                      <a:pt x="182394" y="52344"/>
                      <a:pt x="182455" y="52344"/>
                    </a:cubicBezTo>
                    <a:cubicBezTo>
                      <a:pt x="182477" y="52344"/>
                      <a:pt x="182489" y="52354"/>
                      <a:pt x="182489" y="52376"/>
                    </a:cubicBezTo>
                    <a:cubicBezTo>
                      <a:pt x="182523" y="52411"/>
                      <a:pt x="182558" y="52431"/>
                      <a:pt x="182586" y="52431"/>
                    </a:cubicBezTo>
                    <a:cubicBezTo>
                      <a:pt x="182626" y="52431"/>
                      <a:pt x="182655" y="52391"/>
                      <a:pt x="182655" y="52294"/>
                    </a:cubicBezTo>
                    <a:cubicBezTo>
                      <a:pt x="182655" y="52235"/>
                      <a:pt x="182738" y="52176"/>
                      <a:pt x="182816" y="52176"/>
                    </a:cubicBezTo>
                    <a:cubicBezTo>
                      <a:pt x="182848" y="52176"/>
                      <a:pt x="182879" y="52186"/>
                      <a:pt x="182903" y="52211"/>
                    </a:cubicBezTo>
                    <a:cubicBezTo>
                      <a:pt x="182948" y="52233"/>
                      <a:pt x="183004" y="52243"/>
                      <a:pt x="183071" y="52243"/>
                    </a:cubicBezTo>
                    <a:cubicBezTo>
                      <a:pt x="183253" y="52243"/>
                      <a:pt x="183512" y="52166"/>
                      <a:pt x="183815" y="52045"/>
                    </a:cubicBezTo>
                    <a:cubicBezTo>
                      <a:pt x="183981" y="52045"/>
                      <a:pt x="184147" y="52045"/>
                      <a:pt x="184147" y="52128"/>
                    </a:cubicBezTo>
                    <a:cubicBezTo>
                      <a:pt x="184195" y="52225"/>
                      <a:pt x="184272" y="52265"/>
                      <a:pt x="184361" y="52265"/>
                    </a:cubicBezTo>
                    <a:cubicBezTo>
                      <a:pt x="184424" y="52265"/>
                      <a:pt x="184492" y="52245"/>
                      <a:pt x="184561" y="52211"/>
                    </a:cubicBezTo>
                    <a:cubicBezTo>
                      <a:pt x="184623" y="52190"/>
                      <a:pt x="184675" y="52180"/>
                      <a:pt x="184718" y="52180"/>
                    </a:cubicBezTo>
                    <a:cubicBezTo>
                      <a:pt x="184846" y="52180"/>
                      <a:pt x="184892" y="52273"/>
                      <a:pt x="184892" y="52459"/>
                    </a:cubicBezTo>
                    <a:cubicBezTo>
                      <a:pt x="184938" y="52596"/>
                      <a:pt x="184959" y="52658"/>
                      <a:pt x="185009" y="52658"/>
                    </a:cubicBezTo>
                    <a:cubicBezTo>
                      <a:pt x="185051" y="52658"/>
                      <a:pt x="185112" y="52617"/>
                      <a:pt x="185224" y="52542"/>
                    </a:cubicBezTo>
                    <a:cubicBezTo>
                      <a:pt x="185345" y="52421"/>
                      <a:pt x="185467" y="52344"/>
                      <a:pt x="185555" y="52344"/>
                    </a:cubicBezTo>
                    <a:cubicBezTo>
                      <a:pt x="185588" y="52344"/>
                      <a:pt x="185616" y="52354"/>
                      <a:pt x="185638" y="52376"/>
                    </a:cubicBezTo>
                    <a:cubicBezTo>
                      <a:pt x="185721" y="52376"/>
                      <a:pt x="185887" y="52376"/>
                      <a:pt x="185970" y="52211"/>
                    </a:cubicBezTo>
                    <a:cubicBezTo>
                      <a:pt x="186091" y="52089"/>
                      <a:pt x="186213" y="52012"/>
                      <a:pt x="186301" y="52012"/>
                    </a:cubicBezTo>
                    <a:cubicBezTo>
                      <a:pt x="186334" y="52012"/>
                      <a:pt x="186362" y="52023"/>
                      <a:pt x="186384" y="52045"/>
                    </a:cubicBezTo>
                    <a:cubicBezTo>
                      <a:pt x="186395" y="52055"/>
                      <a:pt x="186406" y="52060"/>
                      <a:pt x="186419" y="52060"/>
                    </a:cubicBezTo>
                    <a:cubicBezTo>
                      <a:pt x="186512" y="52060"/>
                      <a:pt x="186685" y="51807"/>
                      <a:pt x="187047" y="51299"/>
                    </a:cubicBezTo>
                    <a:cubicBezTo>
                      <a:pt x="187379" y="50802"/>
                      <a:pt x="187710" y="50470"/>
                      <a:pt x="187876" y="50470"/>
                    </a:cubicBezTo>
                    <a:cubicBezTo>
                      <a:pt x="187959" y="50387"/>
                      <a:pt x="188207" y="50139"/>
                      <a:pt x="188373" y="49807"/>
                    </a:cubicBezTo>
                    <a:cubicBezTo>
                      <a:pt x="188517" y="49519"/>
                      <a:pt x="188661" y="49294"/>
                      <a:pt x="188751" y="49294"/>
                    </a:cubicBezTo>
                    <a:cubicBezTo>
                      <a:pt x="188764" y="49294"/>
                      <a:pt x="188777" y="49299"/>
                      <a:pt x="188788" y="49310"/>
                    </a:cubicBezTo>
                    <a:cubicBezTo>
                      <a:pt x="188795" y="49314"/>
                      <a:pt x="188805" y="49316"/>
                      <a:pt x="188815" y="49316"/>
                    </a:cubicBezTo>
                    <a:cubicBezTo>
                      <a:pt x="189022" y="49316"/>
                      <a:pt x="189699" y="48556"/>
                      <a:pt x="189699" y="48398"/>
                    </a:cubicBezTo>
                    <a:cubicBezTo>
                      <a:pt x="189616" y="48233"/>
                      <a:pt x="189699" y="48150"/>
                      <a:pt x="189865" y="48067"/>
                    </a:cubicBezTo>
                    <a:cubicBezTo>
                      <a:pt x="189948" y="47984"/>
                      <a:pt x="190362" y="47570"/>
                      <a:pt x="190777" y="47155"/>
                    </a:cubicBezTo>
                    <a:cubicBezTo>
                      <a:pt x="191357" y="46409"/>
                      <a:pt x="191357" y="46244"/>
                      <a:pt x="191191" y="45664"/>
                    </a:cubicBezTo>
                    <a:cubicBezTo>
                      <a:pt x="191012" y="45187"/>
                      <a:pt x="190962" y="45010"/>
                      <a:pt x="191102" y="45010"/>
                    </a:cubicBezTo>
                    <a:cubicBezTo>
                      <a:pt x="191157" y="45010"/>
                      <a:pt x="191240" y="45037"/>
                      <a:pt x="191357" y="45083"/>
                    </a:cubicBezTo>
                    <a:cubicBezTo>
                      <a:pt x="191433" y="45109"/>
                      <a:pt x="191511" y="45121"/>
                      <a:pt x="191588" y="45121"/>
                    </a:cubicBezTo>
                    <a:cubicBezTo>
                      <a:pt x="192016" y="45121"/>
                      <a:pt x="192421" y="44759"/>
                      <a:pt x="192351" y="44338"/>
                    </a:cubicBezTo>
                    <a:cubicBezTo>
                      <a:pt x="192351" y="44089"/>
                      <a:pt x="192434" y="43675"/>
                      <a:pt x="192683" y="43343"/>
                    </a:cubicBezTo>
                    <a:cubicBezTo>
                      <a:pt x="193014" y="42929"/>
                      <a:pt x="193014" y="42763"/>
                      <a:pt x="192351" y="42183"/>
                    </a:cubicBezTo>
                    <a:cubicBezTo>
                      <a:pt x="192020" y="41851"/>
                      <a:pt x="191688" y="41437"/>
                      <a:pt x="191771" y="41354"/>
                    </a:cubicBezTo>
                    <a:cubicBezTo>
                      <a:pt x="191854" y="41271"/>
                      <a:pt x="191688" y="41023"/>
                      <a:pt x="191357" y="40774"/>
                    </a:cubicBezTo>
                    <a:cubicBezTo>
                      <a:pt x="191108" y="40525"/>
                      <a:pt x="190859" y="40277"/>
                      <a:pt x="190942" y="40194"/>
                    </a:cubicBezTo>
                    <a:cubicBezTo>
                      <a:pt x="191123" y="39773"/>
                      <a:pt x="191129" y="39657"/>
                      <a:pt x="190960" y="39657"/>
                    </a:cubicBezTo>
                    <a:cubicBezTo>
                      <a:pt x="190896" y="39657"/>
                      <a:pt x="190807" y="39674"/>
                      <a:pt x="190694" y="39697"/>
                    </a:cubicBezTo>
                    <a:cubicBezTo>
                      <a:pt x="190622" y="39715"/>
                      <a:pt x="190555" y="39725"/>
                      <a:pt x="190489" y="39725"/>
                    </a:cubicBezTo>
                    <a:cubicBezTo>
                      <a:pt x="190247" y="39725"/>
                      <a:pt x="190024" y="39590"/>
                      <a:pt x="189699" y="39199"/>
                    </a:cubicBezTo>
                    <a:cubicBezTo>
                      <a:pt x="189453" y="38892"/>
                      <a:pt x="189207" y="38722"/>
                      <a:pt x="189063" y="38722"/>
                    </a:cubicBezTo>
                    <a:cubicBezTo>
                      <a:pt x="189013" y="38722"/>
                      <a:pt x="188975" y="38742"/>
                      <a:pt x="188953" y="38785"/>
                    </a:cubicBezTo>
                    <a:cubicBezTo>
                      <a:pt x="188933" y="38805"/>
                      <a:pt x="188898" y="38814"/>
                      <a:pt x="188850" y="38814"/>
                    </a:cubicBezTo>
                    <a:cubicBezTo>
                      <a:pt x="188504" y="38814"/>
                      <a:pt x="187534" y="38331"/>
                      <a:pt x="187462" y="38039"/>
                    </a:cubicBezTo>
                    <a:cubicBezTo>
                      <a:pt x="187462" y="37873"/>
                      <a:pt x="187296" y="37708"/>
                      <a:pt x="187130" y="37625"/>
                    </a:cubicBezTo>
                    <a:cubicBezTo>
                      <a:pt x="186964" y="37625"/>
                      <a:pt x="186799" y="37625"/>
                      <a:pt x="186881" y="37791"/>
                    </a:cubicBezTo>
                    <a:cubicBezTo>
                      <a:pt x="186881" y="37861"/>
                      <a:pt x="186852" y="37886"/>
                      <a:pt x="186799" y="37886"/>
                    </a:cubicBezTo>
                    <a:cubicBezTo>
                      <a:pt x="186727" y="37886"/>
                      <a:pt x="186611" y="37838"/>
                      <a:pt x="186467" y="37791"/>
                    </a:cubicBezTo>
                    <a:cubicBezTo>
                      <a:pt x="186218" y="37542"/>
                      <a:pt x="186136" y="37376"/>
                      <a:pt x="186301" y="37210"/>
                    </a:cubicBezTo>
                    <a:cubicBezTo>
                      <a:pt x="186467" y="36962"/>
                      <a:pt x="186384" y="36879"/>
                      <a:pt x="185555" y="36796"/>
                    </a:cubicBezTo>
                    <a:cubicBezTo>
                      <a:pt x="185058" y="36713"/>
                      <a:pt x="184644" y="36547"/>
                      <a:pt x="184561" y="36465"/>
                    </a:cubicBezTo>
                    <a:cubicBezTo>
                      <a:pt x="184561" y="36368"/>
                      <a:pt x="184419" y="36327"/>
                      <a:pt x="184168" y="36327"/>
                    </a:cubicBezTo>
                    <a:cubicBezTo>
                      <a:pt x="183990" y="36327"/>
                      <a:pt x="183758" y="36347"/>
                      <a:pt x="183484" y="36382"/>
                    </a:cubicBezTo>
                    <a:cubicBezTo>
                      <a:pt x="183124" y="36480"/>
                      <a:pt x="182597" y="36526"/>
                      <a:pt x="182095" y="36526"/>
                    </a:cubicBezTo>
                    <a:cubicBezTo>
                      <a:pt x="181325" y="36526"/>
                      <a:pt x="180616" y="36417"/>
                      <a:pt x="180666" y="36216"/>
                    </a:cubicBezTo>
                    <a:cubicBezTo>
                      <a:pt x="180666" y="36133"/>
                      <a:pt x="180003" y="35967"/>
                      <a:pt x="179257" y="35884"/>
                    </a:cubicBezTo>
                    <a:cubicBezTo>
                      <a:pt x="178594" y="35802"/>
                      <a:pt x="177848" y="35719"/>
                      <a:pt x="177682" y="35636"/>
                    </a:cubicBezTo>
                    <a:cubicBezTo>
                      <a:pt x="177434" y="35636"/>
                      <a:pt x="177351" y="35636"/>
                      <a:pt x="177351" y="35802"/>
                    </a:cubicBezTo>
                    <a:cubicBezTo>
                      <a:pt x="177434" y="36133"/>
                      <a:pt x="176771" y="36382"/>
                      <a:pt x="175942" y="36465"/>
                    </a:cubicBezTo>
                    <a:cubicBezTo>
                      <a:pt x="175599" y="36533"/>
                      <a:pt x="175256" y="36573"/>
                      <a:pt x="174965" y="36573"/>
                    </a:cubicBezTo>
                    <a:cubicBezTo>
                      <a:pt x="174555" y="36573"/>
                      <a:pt x="174250" y="36493"/>
                      <a:pt x="174202" y="36299"/>
                    </a:cubicBezTo>
                    <a:cubicBezTo>
                      <a:pt x="174036" y="36050"/>
                      <a:pt x="174119" y="35967"/>
                      <a:pt x="174367" y="35967"/>
                    </a:cubicBezTo>
                    <a:cubicBezTo>
                      <a:pt x="174616" y="35967"/>
                      <a:pt x="174782" y="35387"/>
                      <a:pt x="174699" y="34724"/>
                    </a:cubicBezTo>
                    <a:cubicBezTo>
                      <a:pt x="174616" y="34641"/>
                      <a:pt x="174782" y="34558"/>
                      <a:pt x="174948" y="34558"/>
                    </a:cubicBezTo>
                    <a:cubicBezTo>
                      <a:pt x="175113" y="34558"/>
                      <a:pt x="175030" y="34476"/>
                      <a:pt x="174782" y="34393"/>
                    </a:cubicBezTo>
                    <a:cubicBezTo>
                      <a:pt x="174367" y="34227"/>
                      <a:pt x="174367" y="34227"/>
                      <a:pt x="174782" y="33564"/>
                    </a:cubicBezTo>
                    <a:cubicBezTo>
                      <a:pt x="175362" y="32901"/>
                      <a:pt x="175445" y="32735"/>
                      <a:pt x="174948" y="32735"/>
                    </a:cubicBezTo>
                    <a:cubicBezTo>
                      <a:pt x="174782" y="32735"/>
                      <a:pt x="174450" y="32570"/>
                      <a:pt x="174285" y="32404"/>
                    </a:cubicBezTo>
                    <a:cubicBezTo>
                      <a:pt x="173953" y="32155"/>
                      <a:pt x="174036" y="32072"/>
                      <a:pt x="174699" y="31989"/>
                    </a:cubicBezTo>
                    <a:cubicBezTo>
                      <a:pt x="175113" y="31907"/>
                      <a:pt x="175445" y="31741"/>
                      <a:pt x="175445" y="31658"/>
                    </a:cubicBezTo>
                    <a:cubicBezTo>
                      <a:pt x="175445" y="31492"/>
                      <a:pt x="175445" y="31326"/>
                      <a:pt x="175611" y="31244"/>
                    </a:cubicBezTo>
                    <a:cubicBezTo>
                      <a:pt x="175770" y="31004"/>
                      <a:pt x="175545" y="29996"/>
                      <a:pt x="175307" y="29996"/>
                    </a:cubicBezTo>
                    <a:cubicBezTo>
                      <a:pt x="175297" y="29996"/>
                      <a:pt x="175288" y="29997"/>
                      <a:pt x="175279" y="30000"/>
                    </a:cubicBezTo>
                    <a:cubicBezTo>
                      <a:pt x="175113" y="30000"/>
                      <a:pt x="174948" y="30083"/>
                      <a:pt x="174865" y="30166"/>
                    </a:cubicBezTo>
                    <a:cubicBezTo>
                      <a:pt x="174782" y="30332"/>
                      <a:pt x="174533" y="30415"/>
                      <a:pt x="174367" y="30498"/>
                    </a:cubicBezTo>
                    <a:cubicBezTo>
                      <a:pt x="174202" y="30498"/>
                      <a:pt x="174202" y="30332"/>
                      <a:pt x="174450" y="30249"/>
                    </a:cubicBezTo>
                    <a:cubicBezTo>
                      <a:pt x="174699" y="30083"/>
                      <a:pt x="174699" y="30000"/>
                      <a:pt x="174450" y="30000"/>
                    </a:cubicBezTo>
                    <a:cubicBezTo>
                      <a:pt x="174285" y="30000"/>
                      <a:pt x="174119" y="29835"/>
                      <a:pt x="174119" y="29586"/>
                    </a:cubicBezTo>
                    <a:cubicBezTo>
                      <a:pt x="174119" y="29255"/>
                      <a:pt x="174202" y="29089"/>
                      <a:pt x="174367" y="29089"/>
                    </a:cubicBezTo>
                    <a:cubicBezTo>
                      <a:pt x="174533" y="29089"/>
                      <a:pt x="174699" y="29172"/>
                      <a:pt x="174699" y="29420"/>
                    </a:cubicBezTo>
                    <a:cubicBezTo>
                      <a:pt x="174699" y="29586"/>
                      <a:pt x="174948" y="29752"/>
                      <a:pt x="175196" y="29752"/>
                    </a:cubicBezTo>
                    <a:cubicBezTo>
                      <a:pt x="175611" y="29669"/>
                      <a:pt x="175611" y="29669"/>
                      <a:pt x="175279" y="29503"/>
                    </a:cubicBezTo>
                    <a:cubicBezTo>
                      <a:pt x="175113" y="29420"/>
                      <a:pt x="174948" y="29255"/>
                      <a:pt x="174948" y="29172"/>
                    </a:cubicBezTo>
                    <a:cubicBezTo>
                      <a:pt x="175030" y="29006"/>
                      <a:pt x="174699" y="28923"/>
                      <a:pt x="174285" y="28840"/>
                    </a:cubicBezTo>
                    <a:cubicBezTo>
                      <a:pt x="173622" y="28674"/>
                      <a:pt x="173622" y="28674"/>
                      <a:pt x="174202" y="28509"/>
                    </a:cubicBezTo>
                    <a:cubicBezTo>
                      <a:pt x="174699" y="28426"/>
                      <a:pt x="174865" y="28094"/>
                      <a:pt x="174865" y="27514"/>
                    </a:cubicBezTo>
                    <a:cubicBezTo>
                      <a:pt x="174939" y="27143"/>
                      <a:pt x="174880" y="26838"/>
                      <a:pt x="174748" y="26838"/>
                    </a:cubicBezTo>
                    <a:cubicBezTo>
                      <a:pt x="174733" y="26838"/>
                      <a:pt x="174716" y="26843"/>
                      <a:pt x="174699" y="26851"/>
                    </a:cubicBezTo>
                    <a:cubicBezTo>
                      <a:pt x="174670" y="26866"/>
                      <a:pt x="174643" y="26873"/>
                      <a:pt x="174618" y="26873"/>
                    </a:cubicBezTo>
                    <a:cubicBezTo>
                      <a:pt x="174504" y="26873"/>
                      <a:pt x="174436" y="26724"/>
                      <a:pt x="174367" y="26520"/>
                    </a:cubicBezTo>
                    <a:cubicBezTo>
                      <a:pt x="174367" y="26266"/>
                      <a:pt x="174399" y="26168"/>
                      <a:pt x="174480" y="26168"/>
                    </a:cubicBezTo>
                    <a:cubicBezTo>
                      <a:pt x="174531" y="26168"/>
                      <a:pt x="174603" y="26207"/>
                      <a:pt x="174699" y="26271"/>
                    </a:cubicBezTo>
                    <a:cubicBezTo>
                      <a:pt x="174921" y="26449"/>
                      <a:pt x="175238" y="26531"/>
                      <a:pt x="175485" y="26531"/>
                    </a:cubicBezTo>
                    <a:cubicBezTo>
                      <a:pt x="175699" y="26531"/>
                      <a:pt x="175859" y="26469"/>
                      <a:pt x="175859" y="26354"/>
                    </a:cubicBezTo>
                    <a:cubicBezTo>
                      <a:pt x="175859" y="26093"/>
                      <a:pt x="174833" y="25781"/>
                      <a:pt x="174315" y="25781"/>
                    </a:cubicBezTo>
                    <a:cubicBezTo>
                      <a:pt x="174174" y="25781"/>
                      <a:pt x="174071" y="25804"/>
                      <a:pt x="174036" y="25857"/>
                    </a:cubicBezTo>
                    <a:cubicBezTo>
                      <a:pt x="173849" y="26043"/>
                      <a:pt x="173197" y="26276"/>
                      <a:pt x="172952" y="26276"/>
                    </a:cubicBezTo>
                    <a:cubicBezTo>
                      <a:pt x="172871" y="26276"/>
                      <a:pt x="172834" y="26250"/>
                      <a:pt x="172876" y="26188"/>
                    </a:cubicBezTo>
                    <a:cubicBezTo>
                      <a:pt x="172959" y="26105"/>
                      <a:pt x="172876" y="25940"/>
                      <a:pt x="172627" y="25940"/>
                    </a:cubicBezTo>
                    <a:cubicBezTo>
                      <a:pt x="172318" y="25862"/>
                      <a:pt x="174464" y="25351"/>
                      <a:pt x="175223" y="25351"/>
                    </a:cubicBezTo>
                    <a:cubicBezTo>
                      <a:pt x="175277" y="25351"/>
                      <a:pt x="175323" y="25354"/>
                      <a:pt x="175362" y="25359"/>
                    </a:cubicBezTo>
                    <a:cubicBezTo>
                      <a:pt x="175445" y="25359"/>
                      <a:pt x="175611" y="25194"/>
                      <a:pt x="175611" y="25028"/>
                    </a:cubicBezTo>
                    <a:cubicBezTo>
                      <a:pt x="175611" y="24821"/>
                      <a:pt x="175466" y="24717"/>
                      <a:pt x="175300" y="24717"/>
                    </a:cubicBezTo>
                    <a:cubicBezTo>
                      <a:pt x="175134" y="24717"/>
                      <a:pt x="174948" y="24821"/>
                      <a:pt x="174865" y="25028"/>
                    </a:cubicBezTo>
                    <a:cubicBezTo>
                      <a:pt x="174782" y="25111"/>
                      <a:pt x="174533" y="25194"/>
                      <a:pt x="174367" y="25194"/>
                    </a:cubicBezTo>
                    <a:cubicBezTo>
                      <a:pt x="174119" y="25111"/>
                      <a:pt x="174285" y="24862"/>
                      <a:pt x="174782" y="24448"/>
                    </a:cubicBezTo>
                    <a:cubicBezTo>
                      <a:pt x="175445" y="23868"/>
                      <a:pt x="175611" y="23702"/>
                      <a:pt x="175279" y="23453"/>
                    </a:cubicBezTo>
                    <a:cubicBezTo>
                      <a:pt x="175191" y="23395"/>
                      <a:pt x="175124" y="23367"/>
                      <a:pt x="175074" y="23367"/>
                    </a:cubicBezTo>
                    <a:cubicBezTo>
                      <a:pt x="174982" y="23367"/>
                      <a:pt x="174948" y="23459"/>
                      <a:pt x="174948" y="23619"/>
                    </a:cubicBezTo>
                    <a:cubicBezTo>
                      <a:pt x="174948" y="23806"/>
                      <a:pt x="174854" y="23899"/>
                      <a:pt x="174703" y="23899"/>
                    </a:cubicBezTo>
                    <a:cubicBezTo>
                      <a:pt x="174652" y="23899"/>
                      <a:pt x="174595" y="23888"/>
                      <a:pt x="174533" y="23868"/>
                    </a:cubicBezTo>
                    <a:cubicBezTo>
                      <a:pt x="174467" y="23846"/>
                      <a:pt x="174412" y="23835"/>
                      <a:pt x="174371" y="23835"/>
                    </a:cubicBezTo>
                    <a:cubicBezTo>
                      <a:pt x="174258" y="23835"/>
                      <a:pt x="174246" y="23912"/>
                      <a:pt x="174367" y="24034"/>
                    </a:cubicBezTo>
                    <a:cubicBezTo>
                      <a:pt x="174533" y="24116"/>
                      <a:pt x="174285" y="24365"/>
                      <a:pt x="173953" y="24531"/>
                    </a:cubicBezTo>
                    <a:cubicBezTo>
                      <a:pt x="173704" y="24655"/>
                      <a:pt x="173539" y="24717"/>
                      <a:pt x="173435" y="24717"/>
                    </a:cubicBezTo>
                    <a:cubicBezTo>
                      <a:pt x="173332" y="24717"/>
                      <a:pt x="173290" y="24655"/>
                      <a:pt x="173290" y="24531"/>
                    </a:cubicBezTo>
                    <a:cubicBezTo>
                      <a:pt x="173290" y="24365"/>
                      <a:pt x="173456" y="24116"/>
                      <a:pt x="173622" y="23951"/>
                    </a:cubicBezTo>
                    <a:cubicBezTo>
                      <a:pt x="173953" y="23702"/>
                      <a:pt x="173870" y="23619"/>
                      <a:pt x="173456" y="23536"/>
                    </a:cubicBezTo>
                    <a:cubicBezTo>
                      <a:pt x="173124" y="23453"/>
                      <a:pt x="172876" y="23288"/>
                      <a:pt x="172876" y="23122"/>
                    </a:cubicBezTo>
                    <a:cubicBezTo>
                      <a:pt x="172876" y="22873"/>
                      <a:pt x="172296" y="22708"/>
                      <a:pt x="171633" y="22625"/>
                    </a:cubicBezTo>
                    <a:lnTo>
                      <a:pt x="171135" y="22625"/>
                    </a:lnTo>
                    <a:cubicBezTo>
                      <a:pt x="171135" y="22542"/>
                      <a:pt x="171052" y="22542"/>
                      <a:pt x="170970" y="22542"/>
                    </a:cubicBezTo>
                    <a:cubicBezTo>
                      <a:pt x="170887" y="22542"/>
                      <a:pt x="170804" y="22625"/>
                      <a:pt x="170804" y="22708"/>
                    </a:cubicBezTo>
                    <a:cubicBezTo>
                      <a:pt x="170804" y="22766"/>
                      <a:pt x="170759" y="22792"/>
                      <a:pt x="170686" y="22792"/>
                    </a:cubicBezTo>
                    <a:cubicBezTo>
                      <a:pt x="170448" y="22792"/>
                      <a:pt x="169917" y="22508"/>
                      <a:pt x="169727" y="22127"/>
                    </a:cubicBezTo>
                    <a:cubicBezTo>
                      <a:pt x="169666" y="22006"/>
                      <a:pt x="169561" y="21929"/>
                      <a:pt x="169476" y="21929"/>
                    </a:cubicBezTo>
                    <a:cubicBezTo>
                      <a:pt x="169445" y="21929"/>
                      <a:pt x="169417" y="21939"/>
                      <a:pt x="169395" y="21962"/>
                    </a:cubicBezTo>
                    <a:cubicBezTo>
                      <a:pt x="169395" y="22045"/>
                      <a:pt x="169395" y="22210"/>
                      <a:pt x="169561" y="22293"/>
                    </a:cubicBezTo>
                    <a:cubicBezTo>
                      <a:pt x="169727" y="22459"/>
                      <a:pt x="169727" y="22542"/>
                      <a:pt x="169644" y="22873"/>
                    </a:cubicBezTo>
                    <a:cubicBezTo>
                      <a:pt x="169478" y="23288"/>
                      <a:pt x="169478" y="23371"/>
                      <a:pt x="169809" y="23536"/>
                    </a:cubicBezTo>
                    <a:cubicBezTo>
                      <a:pt x="170031" y="23714"/>
                      <a:pt x="170277" y="23796"/>
                      <a:pt x="170458" y="23796"/>
                    </a:cubicBezTo>
                    <a:cubicBezTo>
                      <a:pt x="170614" y="23796"/>
                      <a:pt x="170721" y="23735"/>
                      <a:pt x="170721" y="23619"/>
                    </a:cubicBezTo>
                    <a:cubicBezTo>
                      <a:pt x="170721" y="23522"/>
                      <a:pt x="170749" y="23482"/>
                      <a:pt x="170790" y="23482"/>
                    </a:cubicBezTo>
                    <a:cubicBezTo>
                      <a:pt x="170818" y="23482"/>
                      <a:pt x="170852" y="23502"/>
                      <a:pt x="170887" y="23536"/>
                    </a:cubicBezTo>
                    <a:cubicBezTo>
                      <a:pt x="171135" y="23785"/>
                      <a:pt x="171052" y="24034"/>
                      <a:pt x="170638" y="24034"/>
                    </a:cubicBezTo>
                    <a:cubicBezTo>
                      <a:pt x="170572" y="24011"/>
                      <a:pt x="170511" y="24001"/>
                      <a:pt x="170458" y="24001"/>
                    </a:cubicBezTo>
                    <a:cubicBezTo>
                      <a:pt x="170313" y="24001"/>
                      <a:pt x="170224" y="24078"/>
                      <a:pt x="170224" y="24199"/>
                    </a:cubicBezTo>
                    <a:cubicBezTo>
                      <a:pt x="170224" y="24282"/>
                      <a:pt x="170307" y="24365"/>
                      <a:pt x="170307" y="24365"/>
                    </a:cubicBezTo>
                    <a:cubicBezTo>
                      <a:pt x="170389" y="24365"/>
                      <a:pt x="170555" y="24365"/>
                      <a:pt x="170721" y="24448"/>
                    </a:cubicBezTo>
                    <a:cubicBezTo>
                      <a:pt x="170887" y="24448"/>
                      <a:pt x="171052" y="24365"/>
                      <a:pt x="171052" y="24199"/>
                    </a:cubicBezTo>
                    <a:cubicBezTo>
                      <a:pt x="171115" y="24013"/>
                      <a:pt x="171223" y="23920"/>
                      <a:pt x="171344" y="23920"/>
                    </a:cubicBezTo>
                    <a:cubicBezTo>
                      <a:pt x="171384" y="23920"/>
                      <a:pt x="171425" y="23930"/>
                      <a:pt x="171467" y="23951"/>
                    </a:cubicBezTo>
                    <a:cubicBezTo>
                      <a:pt x="171798" y="24034"/>
                      <a:pt x="171964" y="24116"/>
                      <a:pt x="171881" y="24199"/>
                    </a:cubicBezTo>
                    <a:cubicBezTo>
                      <a:pt x="171881" y="24282"/>
                      <a:pt x="171798" y="24365"/>
                      <a:pt x="171715" y="24365"/>
                    </a:cubicBezTo>
                    <a:cubicBezTo>
                      <a:pt x="171633" y="24448"/>
                      <a:pt x="171550" y="24448"/>
                      <a:pt x="171467" y="24448"/>
                    </a:cubicBezTo>
                    <a:lnTo>
                      <a:pt x="171384" y="24448"/>
                    </a:lnTo>
                    <a:cubicBezTo>
                      <a:pt x="171135" y="24531"/>
                      <a:pt x="170970" y="24696"/>
                      <a:pt x="170887" y="24862"/>
                    </a:cubicBezTo>
                    <a:cubicBezTo>
                      <a:pt x="170825" y="25049"/>
                      <a:pt x="170716" y="25142"/>
                      <a:pt x="170525" y="25142"/>
                    </a:cubicBezTo>
                    <a:cubicBezTo>
                      <a:pt x="170462" y="25142"/>
                      <a:pt x="170389" y="25132"/>
                      <a:pt x="170307" y="25111"/>
                    </a:cubicBezTo>
                    <a:cubicBezTo>
                      <a:pt x="170196" y="25083"/>
                      <a:pt x="170122" y="25065"/>
                      <a:pt x="170083" y="25065"/>
                    </a:cubicBezTo>
                    <a:cubicBezTo>
                      <a:pt x="170003" y="25065"/>
                      <a:pt x="170058" y="25138"/>
                      <a:pt x="170224" y="25359"/>
                    </a:cubicBezTo>
                    <a:cubicBezTo>
                      <a:pt x="170389" y="25691"/>
                      <a:pt x="170389" y="25691"/>
                      <a:pt x="170141" y="25691"/>
                    </a:cubicBezTo>
                    <a:cubicBezTo>
                      <a:pt x="169975" y="25774"/>
                      <a:pt x="169892" y="25857"/>
                      <a:pt x="169975" y="26105"/>
                    </a:cubicBezTo>
                    <a:cubicBezTo>
                      <a:pt x="170028" y="26263"/>
                      <a:pt x="170014" y="26321"/>
                      <a:pt x="169954" y="26321"/>
                    </a:cubicBezTo>
                    <a:cubicBezTo>
                      <a:pt x="169920" y="26321"/>
                      <a:pt x="169870" y="26301"/>
                      <a:pt x="169809" y="26271"/>
                    </a:cubicBezTo>
                    <a:lnTo>
                      <a:pt x="169727" y="26271"/>
                    </a:lnTo>
                    <a:lnTo>
                      <a:pt x="169727" y="26188"/>
                    </a:lnTo>
                    <a:lnTo>
                      <a:pt x="168981" y="26354"/>
                    </a:lnTo>
                    <a:lnTo>
                      <a:pt x="168898" y="26354"/>
                    </a:lnTo>
                    <a:cubicBezTo>
                      <a:pt x="168898" y="26354"/>
                      <a:pt x="168898" y="26271"/>
                      <a:pt x="168898" y="26271"/>
                    </a:cubicBezTo>
                    <a:cubicBezTo>
                      <a:pt x="168815" y="26271"/>
                      <a:pt x="168815" y="26188"/>
                      <a:pt x="168815" y="26105"/>
                    </a:cubicBezTo>
                    <a:cubicBezTo>
                      <a:pt x="168898" y="26022"/>
                      <a:pt x="168815" y="25940"/>
                      <a:pt x="168566" y="25940"/>
                    </a:cubicBezTo>
                    <a:cubicBezTo>
                      <a:pt x="168540" y="25948"/>
                      <a:pt x="168515" y="25952"/>
                      <a:pt x="168490" y="25952"/>
                    </a:cubicBezTo>
                    <a:cubicBezTo>
                      <a:pt x="168284" y="25952"/>
                      <a:pt x="168152" y="25656"/>
                      <a:pt x="168152" y="25359"/>
                    </a:cubicBezTo>
                    <a:cubicBezTo>
                      <a:pt x="168152" y="25194"/>
                      <a:pt x="168235" y="25028"/>
                      <a:pt x="168318" y="24945"/>
                    </a:cubicBezTo>
                    <a:cubicBezTo>
                      <a:pt x="168318" y="24862"/>
                      <a:pt x="168401" y="24779"/>
                      <a:pt x="168483" y="24696"/>
                    </a:cubicBezTo>
                    <a:lnTo>
                      <a:pt x="168566" y="24696"/>
                    </a:lnTo>
                    <a:lnTo>
                      <a:pt x="168566" y="24614"/>
                    </a:lnTo>
                    <a:lnTo>
                      <a:pt x="168649" y="24614"/>
                    </a:lnTo>
                    <a:lnTo>
                      <a:pt x="169478" y="24531"/>
                    </a:lnTo>
                    <a:cubicBezTo>
                      <a:pt x="169809" y="24448"/>
                      <a:pt x="169975" y="24365"/>
                      <a:pt x="169975" y="24199"/>
                    </a:cubicBezTo>
                    <a:cubicBezTo>
                      <a:pt x="169892" y="24116"/>
                      <a:pt x="169892" y="24034"/>
                      <a:pt x="169727" y="23951"/>
                    </a:cubicBezTo>
                    <a:cubicBezTo>
                      <a:pt x="169727" y="23951"/>
                      <a:pt x="169644" y="23868"/>
                      <a:pt x="169561" y="23868"/>
                    </a:cubicBezTo>
                    <a:cubicBezTo>
                      <a:pt x="169561" y="23785"/>
                      <a:pt x="169478" y="23785"/>
                      <a:pt x="169478" y="23785"/>
                    </a:cubicBezTo>
                    <a:lnTo>
                      <a:pt x="169395" y="23702"/>
                    </a:lnTo>
                    <a:lnTo>
                      <a:pt x="169371" y="23702"/>
                    </a:lnTo>
                    <a:cubicBezTo>
                      <a:pt x="169408" y="23695"/>
                      <a:pt x="169438" y="23689"/>
                      <a:pt x="169436" y="23689"/>
                    </a:cubicBezTo>
                    <a:lnTo>
                      <a:pt x="169436" y="23689"/>
                    </a:lnTo>
                    <a:cubicBezTo>
                      <a:pt x="169435" y="23689"/>
                      <a:pt x="169414" y="23693"/>
                      <a:pt x="169364" y="23702"/>
                    </a:cubicBezTo>
                    <a:lnTo>
                      <a:pt x="169312" y="23702"/>
                    </a:lnTo>
                    <a:cubicBezTo>
                      <a:pt x="169259" y="23715"/>
                      <a:pt x="169246" y="23720"/>
                      <a:pt x="169255" y="23720"/>
                    </a:cubicBezTo>
                    <a:cubicBezTo>
                      <a:pt x="169260" y="23720"/>
                      <a:pt x="169269" y="23719"/>
                      <a:pt x="169282" y="23717"/>
                    </a:cubicBezTo>
                    <a:lnTo>
                      <a:pt x="169282" y="23717"/>
                    </a:lnTo>
                    <a:cubicBezTo>
                      <a:pt x="169145" y="23742"/>
                      <a:pt x="168899" y="23789"/>
                      <a:pt x="168483" y="23868"/>
                    </a:cubicBezTo>
                    <a:lnTo>
                      <a:pt x="168401" y="23868"/>
                    </a:lnTo>
                    <a:cubicBezTo>
                      <a:pt x="167075" y="23619"/>
                      <a:pt x="166826" y="23371"/>
                      <a:pt x="167655" y="22956"/>
                    </a:cubicBezTo>
                    <a:cubicBezTo>
                      <a:pt x="168152" y="22790"/>
                      <a:pt x="168235" y="22625"/>
                      <a:pt x="167903" y="22459"/>
                    </a:cubicBezTo>
                    <a:cubicBezTo>
                      <a:pt x="167738" y="22210"/>
                      <a:pt x="167655" y="22127"/>
                      <a:pt x="167903" y="22127"/>
                    </a:cubicBezTo>
                    <a:cubicBezTo>
                      <a:pt x="168069" y="22127"/>
                      <a:pt x="168069" y="21962"/>
                      <a:pt x="167986" y="21879"/>
                    </a:cubicBezTo>
                    <a:cubicBezTo>
                      <a:pt x="167903" y="21796"/>
                      <a:pt x="167986" y="21713"/>
                      <a:pt x="167986" y="21713"/>
                    </a:cubicBezTo>
                    <a:cubicBezTo>
                      <a:pt x="167986" y="21713"/>
                      <a:pt x="168069" y="21630"/>
                      <a:pt x="168069" y="21630"/>
                    </a:cubicBezTo>
                    <a:lnTo>
                      <a:pt x="168981" y="21464"/>
                    </a:lnTo>
                    <a:lnTo>
                      <a:pt x="169064" y="21464"/>
                    </a:lnTo>
                    <a:cubicBezTo>
                      <a:pt x="169229" y="21464"/>
                      <a:pt x="169229" y="21299"/>
                      <a:pt x="169146" y="21216"/>
                    </a:cubicBezTo>
                    <a:cubicBezTo>
                      <a:pt x="169146" y="21133"/>
                      <a:pt x="169064" y="21133"/>
                      <a:pt x="169064" y="21050"/>
                    </a:cubicBezTo>
                    <a:lnTo>
                      <a:pt x="168981" y="21050"/>
                    </a:lnTo>
                    <a:lnTo>
                      <a:pt x="167986" y="21216"/>
                    </a:lnTo>
                    <a:lnTo>
                      <a:pt x="167903" y="21299"/>
                    </a:lnTo>
                    <a:cubicBezTo>
                      <a:pt x="167824" y="21346"/>
                      <a:pt x="167730" y="21366"/>
                      <a:pt x="167632" y="21366"/>
                    </a:cubicBezTo>
                    <a:cubicBezTo>
                      <a:pt x="167218" y="21366"/>
                      <a:pt x="166739" y="21003"/>
                      <a:pt x="167075" y="20801"/>
                    </a:cubicBezTo>
                    <a:cubicBezTo>
                      <a:pt x="167192" y="20743"/>
                      <a:pt x="167185" y="20684"/>
                      <a:pt x="167083" y="20684"/>
                    </a:cubicBezTo>
                    <a:cubicBezTo>
                      <a:pt x="167040" y="20684"/>
                      <a:pt x="166982" y="20694"/>
                      <a:pt x="166909" y="20719"/>
                    </a:cubicBezTo>
                    <a:cubicBezTo>
                      <a:pt x="166577" y="20719"/>
                      <a:pt x="166494" y="20884"/>
                      <a:pt x="166660" y="21216"/>
                    </a:cubicBezTo>
                    <a:cubicBezTo>
                      <a:pt x="166941" y="21637"/>
                      <a:pt x="166805" y="21999"/>
                      <a:pt x="166506" y="21999"/>
                    </a:cubicBezTo>
                    <a:cubicBezTo>
                      <a:pt x="166451" y="21999"/>
                      <a:pt x="166392" y="21987"/>
                      <a:pt x="166329" y="21962"/>
                    </a:cubicBezTo>
                    <a:lnTo>
                      <a:pt x="165583" y="21962"/>
                    </a:lnTo>
                    <a:cubicBezTo>
                      <a:pt x="165524" y="21969"/>
                      <a:pt x="165469" y="21972"/>
                      <a:pt x="165419" y="21972"/>
                    </a:cubicBezTo>
                    <a:cubicBezTo>
                      <a:pt x="164897" y="21972"/>
                      <a:pt x="164813" y="21608"/>
                      <a:pt x="165417" y="21382"/>
                    </a:cubicBezTo>
                    <a:cubicBezTo>
                      <a:pt x="165831" y="21133"/>
                      <a:pt x="165831" y="21133"/>
                      <a:pt x="165417" y="20636"/>
                    </a:cubicBezTo>
                    <a:cubicBezTo>
                      <a:pt x="165231" y="20449"/>
                      <a:pt x="164951" y="20356"/>
                      <a:pt x="164718" y="20356"/>
                    </a:cubicBezTo>
                    <a:cubicBezTo>
                      <a:pt x="164640" y="20356"/>
                      <a:pt x="164568" y="20366"/>
                      <a:pt x="164505" y="20387"/>
                    </a:cubicBezTo>
                    <a:cubicBezTo>
                      <a:pt x="164443" y="20408"/>
                      <a:pt x="164371" y="20418"/>
                      <a:pt x="164292" y="20418"/>
                    </a:cubicBezTo>
                    <a:cubicBezTo>
                      <a:pt x="164055" y="20418"/>
                      <a:pt x="163760" y="20325"/>
                      <a:pt x="163511" y="20138"/>
                    </a:cubicBezTo>
                    <a:cubicBezTo>
                      <a:pt x="163345" y="20056"/>
                      <a:pt x="163262" y="20056"/>
                      <a:pt x="163097" y="19973"/>
                    </a:cubicBezTo>
                    <a:cubicBezTo>
                      <a:pt x="163345" y="19724"/>
                      <a:pt x="163677" y="19475"/>
                      <a:pt x="163760" y="19310"/>
                    </a:cubicBezTo>
                    <a:cubicBezTo>
                      <a:pt x="163871" y="19332"/>
                      <a:pt x="164011" y="19342"/>
                      <a:pt x="164158" y="19342"/>
                    </a:cubicBezTo>
                    <a:cubicBezTo>
                      <a:pt x="164559" y="19342"/>
                      <a:pt x="165003" y="19265"/>
                      <a:pt x="165003" y="19144"/>
                    </a:cubicBezTo>
                    <a:cubicBezTo>
                      <a:pt x="164944" y="19085"/>
                      <a:pt x="164844" y="19027"/>
                      <a:pt x="164703" y="19027"/>
                    </a:cubicBezTo>
                    <a:cubicBezTo>
                      <a:pt x="164644" y="19027"/>
                      <a:pt x="164578" y="19037"/>
                      <a:pt x="164505" y="19061"/>
                    </a:cubicBezTo>
                    <a:cubicBezTo>
                      <a:pt x="164340" y="19061"/>
                      <a:pt x="164174" y="19061"/>
                      <a:pt x="164008" y="18978"/>
                    </a:cubicBezTo>
                    <a:cubicBezTo>
                      <a:pt x="164091" y="18895"/>
                      <a:pt x="164174" y="18812"/>
                      <a:pt x="164257" y="18730"/>
                    </a:cubicBezTo>
                    <a:cubicBezTo>
                      <a:pt x="164505" y="18564"/>
                      <a:pt x="164340" y="18398"/>
                      <a:pt x="163677" y="18232"/>
                    </a:cubicBezTo>
                    <a:cubicBezTo>
                      <a:pt x="163097" y="18149"/>
                      <a:pt x="162765" y="17984"/>
                      <a:pt x="162765" y="17901"/>
                    </a:cubicBezTo>
                    <a:cubicBezTo>
                      <a:pt x="162787" y="17879"/>
                      <a:pt x="162786" y="17868"/>
                      <a:pt x="162765" y="17868"/>
                    </a:cubicBezTo>
                    <a:cubicBezTo>
                      <a:pt x="162709" y="17868"/>
                      <a:pt x="162511" y="17945"/>
                      <a:pt x="162268" y="18067"/>
                    </a:cubicBezTo>
                    <a:cubicBezTo>
                      <a:pt x="161982" y="18186"/>
                      <a:pt x="161751" y="18236"/>
                      <a:pt x="161587" y="18236"/>
                    </a:cubicBezTo>
                    <a:cubicBezTo>
                      <a:pt x="161179" y="18236"/>
                      <a:pt x="161180" y="17924"/>
                      <a:pt x="161771" y="17569"/>
                    </a:cubicBezTo>
                    <a:cubicBezTo>
                      <a:pt x="162185" y="17321"/>
                      <a:pt x="162351" y="17072"/>
                      <a:pt x="162185" y="17072"/>
                    </a:cubicBezTo>
                    <a:cubicBezTo>
                      <a:pt x="161771" y="16989"/>
                      <a:pt x="162351" y="16160"/>
                      <a:pt x="163014" y="15829"/>
                    </a:cubicBezTo>
                    <a:cubicBezTo>
                      <a:pt x="163345" y="15663"/>
                      <a:pt x="163677" y="15249"/>
                      <a:pt x="163842" y="14917"/>
                    </a:cubicBezTo>
                    <a:cubicBezTo>
                      <a:pt x="164008" y="14586"/>
                      <a:pt x="164340" y="14172"/>
                      <a:pt x="164588" y="14006"/>
                    </a:cubicBezTo>
                    <a:cubicBezTo>
                      <a:pt x="164837" y="13840"/>
                      <a:pt x="165086" y="13509"/>
                      <a:pt x="165086" y="13343"/>
                    </a:cubicBezTo>
                    <a:cubicBezTo>
                      <a:pt x="165086" y="13177"/>
                      <a:pt x="165334" y="12928"/>
                      <a:pt x="165583" y="12763"/>
                    </a:cubicBezTo>
                    <a:cubicBezTo>
                      <a:pt x="165914" y="12597"/>
                      <a:pt x="165997" y="12431"/>
                      <a:pt x="165914" y="12183"/>
                    </a:cubicBezTo>
                    <a:cubicBezTo>
                      <a:pt x="165831" y="12100"/>
                      <a:pt x="165749" y="12058"/>
                      <a:pt x="165666" y="12058"/>
                    </a:cubicBezTo>
                    <a:cubicBezTo>
                      <a:pt x="165583" y="12058"/>
                      <a:pt x="165500" y="12100"/>
                      <a:pt x="165417" y="12183"/>
                    </a:cubicBezTo>
                    <a:cubicBezTo>
                      <a:pt x="165341" y="12246"/>
                      <a:pt x="165273" y="12274"/>
                      <a:pt x="165213" y="12274"/>
                    </a:cubicBezTo>
                    <a:cubicBezTo>
                      <a:pt x="164881" y="12274"/>
                      <a:pt x="164805" y="11393"/>
                      <a:pt x="165086" y="10691"/>
                    </a:cubicBezTo>
                    <a:cubicBezTo>
                      <a:pt x="165417" y="9696"/>
                      <a:pt x="165417" y="9531"/>
                      <a:pt x="164920" y="9531"/>
                    </a:cubicBezTo>
                    <a:cubicBezTo>
                      <a:pt x="164816" y="9551"/>
                      <a:pt x="164739" y="9562"/>
                      <a:pt x="164684" y="9562"/>
                    </a:cubicBezTo>
                    <a:cubicBezTo>
                      <a:pt x="164521" y="9562"/>
                      <a:pt x="164568" y="9468"/>
                      <a:pt x="164754" y="9282"/>
                    </a:cubicBezTo>
                    <a:cubicBezTo>
                      <a:pt x="164920" y="9033"/>
                      <a:pt x="164837" y="8785"/>
                      <a:pt x="164423" y="8039"/>
                    </a:cubicBezTo>
                    <a:cubicBezTo>
                      <a:pt x="164091" y="7542"/>
                      <a:pt x="163760" y="7127"/>
                      <a:pt x="163677" y="7044"/>
                    </a:cubicBezTo>
                    <a:cubicBezTo>
                      <a:pt x="163594" y="7044"/>
                      <a:pt x="163511" y="6879"/>
                      <a:pt x="163511" y="6713"/>
                    </a:cubicBezTo>
                    <a:cubicBezTo>
                      <a:pt x="163428" y="6464"/>
                      <a:pt x="163179" y="6216"/>
                      <a:pt x="163014" y="6050"/>
                    </a:cubicBezTo>
                    <a:cubicBezTo>
                      <a:pt x="162765" y="5884"/>
                      <a:pt x="162516" y="5718"/>
                      <a:pt x="162516" y="5635"/>
                    </a:cubicBezTo>
                    <a:cubicBezTo>
                      <a:pt x="162516" y="5538"/>
                      <a:pt x="162431" y="5498"/>
                      <a:pt x="162327" y="5498"/>
                    </a:cubicBezTo>
                    <a:cubicBezTo>
                      <a:pt x="162254" y="5498"/>
                      <a:pt x="162171" y="5518"/>
                      <a:pt x="162102" y="5553"/>
                    </a:cubicBezTo>
                    <a:cubicBezTo>
                      <a:pt x="161997" y="5605"/>
                      <a:pt x="161917" y="5633"/>
                      <a:pt x="161857" y="5633"/>
                    </a:cubicBezTo>
                    <a:cubicBezTo>
                      <a:pt x="161726" y="5633"/>
                      <a:pt x="161688" y="5504"/>
                      <a:pt x="161688" y="5221"/>
                    </a:cubicBezTo>
                    <a:cubicBezTo>
                      <a:pt x="161688" y="4793"/>
                      <a:pt x="161507" y="4545"/>
                      <a:pt x="161312" y="4545"/>
                    </a:cubicBezTo>
                    <a:cubicBezTo>
                      <a:pt x="161243" y="4545"/>
                      <a:pt x="161173" y="4576"/>
                      <a:pt x="161108" y="4641"/>
                    </a:cubicBezTo>
                    <a:cubicBezTo>
                      <a:pt x="161025" y="4807"/>
                      <a:pt x="161108" y="4890"/>
                      <a:pt x="161190" y="4972"/>
                    </a:cubicBezTo>
                    <a:cubicBezTo>
                      <a:pt x="161356" y="5055"/>
                      <a:pt x="161356" y="5138"/>
                      <a:pt x="161190" y="5138"/>
                    </a:cubicBezTo>
                    <a:cubicBezTo>
                      <a:pt x="161108" y="5138"/>
                      <a:pt x="160942" y="5055"/>
                      <a:pt x="160859" y="4807"/>
                    </a:cubicBezTo>
                    <a:cubicBezTo>
                      <a:pt x="160859" y="4641"/>
                      <a:pt x="160693" y="4475"/>
                      <a:pt x="160445" y="4475"/>
                    </a:cubicBezTo>
                    <a:cubicBezTo>
                      <a:pt x="160279" y="4475"/>
                      <a:pt x="159947" y="4227"/>
                      <a:pt x="159782" y="3895"/>
                    </a:cubicBezTo>
                    <a:cubicBezTo>
                      <a:pt x="159616" y="3564"/>
                      <a:pt x="159367" y="3315"/>
                      <a:pt x="159119" y="3232"/>
                    </a:cubicBezTo>
                    <a:cubicBezTo>
                      <a:pt x="158953" y="3232"/>
                      <a:pt x="158787" y="3149"/>
                      <a:pt x="158787" y="3066"/>
                    </a:cubicBezTo>
                    <a:cubicBezTo>
                      <a:pt x="158787" y="2984"/>
                      <a:pt x="158538" y="2901"/>
                      <a:pt x="158041" y="2818"/>
                    </a:cubicBezTo>
                    <a:cubicBezTo>
                      <a:pt x="157627" y="2735"/>
                      <a:pt x="157295" y="2569"/>
                      <a:pt x="157295" y="2403"/>
                    </a:cubicBezTo>
                    <a:cubicBezTo>
                      <a:pt x="157378" y="2321"/>
                      <a:pt x="157130" y="2155"/>
                      <a:pt x="156881" y="2072"/>
                    </a:cubicBezTo>
                    <a:cubicBezTo>
                      <a:pt x="156632" y="1989"/>
                      <a:pt x="156467" y="1823"/>
                      <a:pt x="156467" y="1658"/>
                    </a:cubicBezTo>
                    <a:cubicBezTo>
                      <a:pt x="156550" y="1492"/>
                      <a:pt x="156301" y="1326"/>
                      <a:pt x="155969" y="1326"/>
                    </a:cubicBezTo>
                    <a:cubicBezTo>
                      <a:pt x="155638" y="1243"/>
                      <a:pt x="155389" y="995"/>
                      <a:pt x="155224" y="663"/>
                    </a:cubicBezTo>
                    <a:cubicBezTo>
                      <a:pt x="155058" y="332"/>
                      <a:pt x="154975" y="166"/>
                      <a:pt x="154809" y="0"/>
                    </a:cubicBezTo>
                    <a:lnTo>
                      <a:pt x="149837" y="0"/>
                    </a:lnTo>
                    <a:cubicBezTo>
                      <a:pt x="149080" y="454"/>
                      <a:pt x="148507" y="663"/>
                      <a:pt x="148138" y="663"/>
                    </a:cubicBezTo>
                    <a:cubicBezTo>
                      <a:pt x="147900" y="663"/>
                      <a:pt x="147747" y="577"/>
                      <a:pt x="147682" y="414"/>
                    </a:cubicBezTo>
                    <a:cubicBezTo>
                      <a:pt x="147571" y="193"/>
                      <a:pt x="147424" y="83"/>
                      <a:pt x="147093" y="83"/>
                    </a:cubicBezTo>
                    <a:cubicBezTo>
                      <a:pt x="146927" y="83"/>
                      <a:pt x="146715" y="111"/>
                      <a:pt x="146439" y="166"/>
                    </a:cubicBezTo>
                    <a:cubicBezTo>
                      <a:pt x="146149" y="207"/>
                      <a:pt x="145879" y="228"/>
                      <a:pt x="145683" y="228"/>
                    </a:cubicBezTo>
                    <a:cubicBezTo>
                      <a:pt x="145486" y="228"/>
                      <a:pt x="145362" y="207"/>
                      <a:pt x="145362" y="166"/>
                    </a:cubicBezTo>
                    <a:cubicBezTo>
                      <a:pt x="145362" y="83"/>
                      <a:pt x="145279" y="0"/>
                      <a:pt x="145196" y="0"/>
                    </a:cubicBezTo>
                    <a:lnTo>
                      <a:pt x="141964" y="0"/>
                    </a:lnTo>
                    <a:cubicBezTo>
                      <a:pt x="140555" y="166"/>
                      <a:pt x="139063" y="497"/>
                      <a:pt x="138649" y="497"/>
                    </a:cubicBezTo>
                    <a:cubicBezTo>
                      <a:pt x="138234" y="580"/>
                      <a:pt x="137820" y="663"/>
                      <a:pt x="137737" y="663"/>
                    </a:cubicBezTo>
                    <a:cubicBezTo>
                      <a:pt x="137720" y="672"/>
                      <a:pt x="137703" y="676"/>
                      <a:pt x="137688" y="676"/>
                    </a:cubicBezTo>
                    <a:cubicBezTo>
                      <a:pt x="137554" y="676"/>
                      <a:pt x="137480" y="371"/>
                      <a:pt x="13740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440" name="Google Shape;440;p26"/>
          <p:cNvSpPr txBox="1">
            <a:spLocks noGrp="1"/>
          </p:cNvSpPr>
          <p:nvPr>
            <p:ph type="title"/>
          </p:nvPr>
        </p:nvSpPr>
        <p:spPr>
          <a:xfrm>
            <a:off x="7753200" y="2057617"/>
            <a:ext cx="2994800" cy="120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41" name="Google Shape;441;p26"/>
          <p:cNvSpPr txBox="1">
            <a:spLocks noGrp="1"/>
          </p:cNvSpPr>
          <p:nvPr>
            <p:ph type="subTitle" idx="1"/>
          </p:nvPr>
        </p:nvSpPr>
        <p:spPr>
          <a:xfrm>
            <a:off x="7753200" y="3467984"/>
            <a:ext cx="3478800" cy="13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442" name="Google Shape;442;p26"/>
          <p:cNvGrpSpPr/>
          <p:nvPr/>
        </p:nvGrpSpPr>
        <p:grpSpPr>
          <a:xfrm>
            <a:off x="-292" y="-935917"/>
            <a:ext cx="10116096" cy="7795119"/>
            <a:chOff x="-219" y="-701938"/>
            <a:chExt cx="7587072" cy="5846339"/>
          </a:xfrm>
        </p:grpSpPr>
        <p:sp>
          <p:nvSpPr>
            <p:cNvPr id="443" name="Google Shape;443;p26"/>
            <p:cNvSpPr/>
            <p:nvPr/>
          </p:nvSpPr>
          <p:spPr>
            <a:xfrm rot="-2101848">
              <a:off x="2803508" y="-314091"/>
              <a:ext cx="2259319" cy="2217240"/>
            </a:xfrm>
            <a:custGeom>
              <a:avLst/>
              <a:gdLst/>
              <a:ahLst/>
              <a:cxnLst/>
              <a:rect l="l" t="t" r="r" b="b"/>
              <a:pathLst>
                <a:path w="93318" h="93756" extrusionOk="0">
                  <a:moveTo>
                    <a:pt x="24334" y="1161"/>
                  </a:moveTo>
                  <a:cubicBezTo>
                    <a:pt x="24354" y="1161"/>
                    <a:pt x="24366" y="1188"/>
                    <a:pt x="24366" y="1251"/>
                  </a:cubicBezTo>
                  <a:cubicBezTo>
                    <a:pt x="24283" y="1334"/>
                    <a:pt x="24200" y="1500"/>
                    <a:pt x="24200" y="1583"/>
                  </a:cubicBezTo>
                  <a:cubicBezTo>
                    <a:pt x="24200" y="1748"/>
                    <a:pt x="24117" y="1748"/>
                    <a:pt x="24034" y="1748"/>
                  </a:cubicBezTo>
                  <a:cubicBezTo>
                    <a:pt x="23952" y="1665"/>
                    <a:pt x="24034" y="1500"/>
                    <a:pt x="24200" y="1334"/>
                  </a:cubicBezTo>
                  <a:cubicBezTo>
                    <a:pt x="24251" y="1231"/>
                    <a:pt x="24303" y="1161"/>
                    <a:pt x="24334" y="1161"/>
                  </a:cubicBezTo>
                  <a:close/>
                  <a:moveTo>
                    <a:pt x="24204" y="729"/>
                  </a:moveTo>
                  <a:cubicBezTo>
                    <a:pt x="24272" y="729"/>
                    <a:pt x="24133" y="1037"/>
                    <a:pt x="23786" y="1583"/>
                  </a:cubicBezTo>
                  <a:cubicBezTo>
                    <a:pt x="23537" y="1914"/>
                    <a:pt x="23371" y="1997"/>
                    <a:pt x="23371" y="1997"/>
                  </a:cubicBezTo>
                  <a:cubicBezTo>
                    <a:pt x="23289" y="1914"/>
                    <a:pt x="23454" y="1665"/>
                    <a:pt x="23786" y="1168"/>
                  </a:cubicBezTo>
                  <a:cubicBezTo>
                    <a:pt x="24019" y="868"/>
                    <a:pt x="24158" y="729"/>
                    <a:pt x="24204" y="729"/>
                  </a:cubicBezTo>
                  <a:close/>
                  <a:moveTo>
                    <a:pt x="21850" y="2400"/>
                  </a:moveTo>
                  <a:cubicBezTo>
                    <a:pt x="21856" y="2400"/>
                    <a:pt x="21835" y="2462"/>
                    <a:pt x="21797" y="2577"/>
                  </a:cubicBezTo>
                  <a:cubicBezTo>
                    <a:pt x="21714" y="2743"/>
                    <a:pt x="21631" y="2909"/>
                    <a:pt x="21548" y="2991"/>
                  </a:cubicBezTo>
                  <a:cubicBezTo>
                    <a:pt x="21548" y="2991"/>
                    <a:pt x="21548" y="2826"/>
                    <a:pt x="21714" y="2660"/>
                  </a:cubicBezTo>
                  <a:cubicBezTo>
                    <a:pt x="21803" y="2482"/>
                    <a:pt x="21844" y="2400"/>
                    <a:pt x="21850" y="2400"/>
                  </a:cubicBezTo>
                  <a:close/>
                  <a:moveTo>
                    <a:pt x="27277" y="2793"/>
                  </a:moveTo>
                  <a:cubicBezTo>
                    <a:pt x="27366" y="2793"/>
                    <a:pt x="27441" y="2834"/>
                    <a:pt x="27515" y="2909"/>
                  </a:cubicBezTo>
                  <a:cubicBezTo>
                    <a:pt x="27681" y="3074"/>
                    <a:pt x="27681" y="3074"/>
                    <a:pt x="27267" y="3489"/>
                  </a:cubicBezTo>
                  <a:cubicBezTo>
                    <a:pt x="26936" y="3819"/>
                    <a:pt x="26767" y="3961"/>
                    <a:pt x="26667" y="3961"/>
                  </a:cubicBezTo>
                  <a:cubicBezTo>
                    <a:pt x="26592" y="3961"/>
                    <a:pt x="26556" y="3880"/>
                    <a:pt x="26521" y="3737"/>
                  </a:cubicBezTo>
                  <a:cubicBezTo>
                    <a:pt x="26521" y="3406"/>
                    <a:pt x="26521" y="3323"/>
                    <a:pt x="26852" y="2991"/>
                  </a:cubicBezTo>
                  <a:cubicBezTo>
                    <a:pt x="27035" y="2855"/>
                    <a:pt x="27167" y="2793"/>
                    <a:pt x="27277" y="2793"/>
                  </a:cubicBezTo>
                  <a:close/>
                  <a:moveTo>
                    <a:pt x="28520" y="4615"/>
                  </a:moveTo>
                  <a:cubicBezTo>
                    <a:pt x="28544" y="4615"/>
                    <a:pt x="28568" y="4625"/>
                    <a:pt x="28593" y="4649"/>
                  </a:cubicBezTo>
                  <a:cubicBezTo>
                    <a:pt x="28593" y="4649"/>
                    <a:pt x="28593" y="4732"/>
                    <a:pt x="28593" y="4732"/>
                  </a:cubicBezTo>
                  <a:cubicBezTo>
                    <a:pt x="28510" y="4815"/>
                    <a:pt x="28427" y="4898"/>
                    <a:pt x="28344" y="4898"/>
                  </a:cubicBezTo>
                  <a:cubicBezTo>
                    <a:pt x="28261" y="4898"/>
                    <a:pt x="28261" y="4815"/>
                    <a:pt x="28344" y="4732"/>
                  </a:cubicBezTo>
                  <a:cubicBezTo>
                    <a:pt x="28403" y="4673"/>
                    <a:pt x="28461" y="4615"/>
                    <a:pt x="28520" y="4615"/>
                  </a:cubicBezTo>
                  <a:close/>
                  <a:moveTo>
                    <a:pt x="19559" y="4898"/>
                  </a:moveTo>
                  <a:cubicBezTo>
                    <a:pt x="19559" y="4980"/>
                    <a:pt x="19559" y="5063"/>
                    <a:pt x="19476" y="5146"/>
                  </a:cubicBezTo>
                  <a:cubicBezTo>
                    <a:pt x="19416" y="5267"/>
                    <a:pt x="19399" y="5344"/>
                    <a:pt x="19363" y="5344"/>
                  </a:cubicBezTo>
                  <a:cubicBezTo>
                    <a:pt x="19349" y="5344"/>
                    <a:pt x="19333" y="5334"/>
                    <a:pt x="19311" y="5312"/>
                  </a:cubicBezTo>
                  <a:cubicBezTo>
                    <a:pt x="19311" y="5312"/>
                    <a:pt x="19311" y="5146"/>
                    <a:pt x="19394" y="5063"/>
                  </a:cubicBezTo>
                  <a:cubicBezTo>
                    <a:pt x="19476" y="4980"/>
                    <a:pt x="19559" y="4898"/>
                    <a:pt x="19559" y="4898"/>
                  </a:cubicBezTo>
                  <a:close/>
                  <a:moveTo>
                    <a:pt x="21134" y="6804"/>
                  </a:moveTo>
                  <a:cubicBezTo>
                    <a:pt x="21134" y="6804"/>
                    <a:pt x="21134" y="6969"/>
                    <a:pt x="21051" y="7052"/>
                  </a:cubicBezTo>
                  <a:cubicBezTo>
                    <a:pt x="20968" y="7135"/>
                    <a:pt x="20885" y="7218"/>
                    <a:pt x="20885" y="7218"/>
                  </a:cubicBezTo>
                  <a:cubicBezTo>
                    <a:pt x="20885" y="7135"/>
                    <a:pt x="20885" y="7052"/>
                    <a:pt x="20968" y="6969"/>
                  </a:cubicBezTo>
                  <a:cubicBezTo>
                    <a:pt x="21051" y="6887"/>
                    <a:pt x="21134" y="6804"/>
                    <a:pt x="21134" y="6804"/>
                  </a:cubicBezTo>
                  <a:close/>
                  <a:moveTo>
                    <a:pt x="23040" y="7715"/>
                  </a:moveTo>
                  <a:cubicBezTo>
                    <a:pt x="23040" y="7798"/>
                    <a:pt x="22957" y="7881"/>
                    <a:pt x="22874" y="7964"/>
                  </a:cubicBezTo>
                  <a:cubicBezTo>
                    <a:pt x="22816" y="8022"/>
                    <a:pt x="22757" y="8081"/>
                    <a:pt x="22728" y="8081"/>
                  </a:cubicBezTo>
                  <a:cubicBezTo>
                    <a:pt x="22716" y="8081"/>
                    <a:pt x="22709" y="8071"/>
                    <a:pt x="22709" y="8047"/>
                  </a:cubicBezTo>
                  <a:cubicBezTo>
                    <a:pt x="22626" y="8047"/>
                    <a:pt x="22709" y="7964"/>
                    <a:pt x="22791" y="7881"/>
                  </a:cubicBezTo>
                  <a:cubicBezTo>
                    <a:pt x="22874" y="7798"/>
                    <a:pt x="23040" y="7715"/>
                    <a:pt x="23040" y="7715"/>
                  </a:cubicBezTo>
                  <a:close/>
                  <a:moveTo>
                    <a:pt x="18090" y="8016"/>
                  </a:moveTo>
                  <a:cubicBezTo>
                    <a:pt x="18109" y="8016"/>
                    <a:pt x="18130" y="8026"/>
                    <a:pt x="18150" y="8047"/>
                  </a:cubicBezTo>
                  <a:cubicBezTo>
                    <a:pt x="18233" y="8047"/>
                    <a:pt x="18150" y="8212"/>
                    <a:pt x="18150" y="8295"/>
                  </a:cubicBezTo>
                  <a:cubicBezTo>
                    <a:pt x="18109" y="8378"/>
                    <a:pt x="18068" y="8420"/>
                    <a:pt x="18036" y="8420"/>
                  </a:cubicBezTo>
                  <a:cubicBezTo>
                    <a:pt x="18005" y="8420"/>
                    <a:pt x="17985" y="8378"/>
                    <a:pt x="17985" y="8295"/>
                  </a:cubicBezTo>
                  <a:cubicBezTo>
                    <a:pt x="17985" y="8109"/>
                    <a:pt x="18031" y="8016"/>
                    <a:pt x="18090" y="8016"/>
                  </a:cubicBezTo>
                  <a:close/>
                  <a:moveTo>
                    <a:pt x="38658" y="12125"/>
                  </a:moveTo>
                  <a:cubicBezTo>
                    <a:pt x="38737" y="12125"/>
                    <a:pt x="38794" y="12207"/>
                    <a:pt x="38869" y="12356"/>
                  </a:cubicBezTo>
                  <a:cubicBezTo>
                    <a:pt x="39035" y="12522"/>
                    <a:pt x="39035" y="12771"/>
                    <a:pt x="39035" y="12853"/>
                  </a:cubicBezTo>
                  <a:cubicBezTo>
                    <a:pt x="38952" y="12936"/>
                    <a:pt x="38786" y="13019"/>
                    <a:pt x="38620" y="13102"/>
                  </a:cubicBezTo>
                  <a:cubicBezTo>
                    <a:pt x="38219" y="13182"/>
                    <a:pt x="37947" y="13228"/>
                    <a:pt x="37791" y="13228"/>
                  </a:cubicBezTo>
                  <a:cubicBezTo>
                    <a:pt x="37464" y="13228"/>
                    <a:pt x="37645" y="13027"/>
                    <a:pt x="38206" y="12522"/>
                  </a:cubicBezTo>
                  <a:cubicBezTo>
                    <a:pt x="38434" y="12248"/>
                    <a:pt x="38562" y="12125"/>
                    <a:pt x="38658" y="12125"/>
                  </a:cubicBezTo>
                  <a:close/>
                  <a:moveTo>
                    <a:pt x="37703" y="11475"/>
                  </a:moveTo>
                  <a:cubicBezTo>
                    <a:pt x="37885" y="11475"/>
                    <a:pt x="38022" y="11683"/>
                    <a:pt x="37957" y="11942"/>
                  </a:cubicBezTo>
                  <a:cubicBezTo>
                    <a:pt x="37957" y="12190"/>
                    <a:pt x="37046" y="13351"/>
                    <a:pt x="36880" y="13351"/>
                  </a:cubicBezTo>
                  <a:cubicBezTo>
                    <a:pt x="36631" y="13351"/>
                    <a:pt x="37211" y="11693"/>
                    <a:pt x="37543" y="11527"/>
                  </a:cubicBezTo>
                  <a:cubicBezTo>
                    <a:pt x="37597" y="11491"/>
                    <a:pt x="37652" y="11475"/>
                    <a:pt x="37703" y="11475"/>
                  </a:cubicBezTo>
                  <a:close/>
                  <a:moveTo>
                    <a:pt x="36726" y="13648"/>
                  </a:moveTo>
                  <a:cubicBezTo>
                    <a:pt x="36749" y="13648"/>
                    <a:pt x="36773" y="13658"/>
                    <a:pt x="36797" y="13682"/>
                  </a:cubicBezTo>
                  <a:cubicBezTo>
                    <a:pt x="36880" y="13765"/>
                    <a:pt x="36880" y="13848"/>
                    <a:pt x="36797" y="13931"/>
                  </a:cubicBezTo>
                  <a:cubicBezTo>
                    <a:pt x="36714" y="14014"/>
                    <a:pt x="36548" y="14097"/>
                    <a:pt x="36548" y="14097"/>
                  </a:cubicBezTo>
                  <a:cubicBezTo>
                    <a:pt x="36548" y="14014"/>
                    <a:pt x="36548" y="13931"/>
                    <a:pt x="36631" y="13765"/>
                  </a:cubicBezTo>
                  <a:cubicBezTo>
                    <a:pt x="36631" y="13706"/>
                    <a:pt x="36673" y="13648"/>
                    <a:pt x="36726" y="13648"/>
                  </a:cubicBezTo>
                  <a:close/>
                  <a:moveTo>
                    <a:pt x="39446" y="12516"/>
                  </a:moveTo>
                  <a:cubicBezTo>
                    <a:pt x="39448" y="12516"/>
                    <a:pt x="39449" y="12518"/>
                    <a:pt x="39449" y="12522"/>
                  </a:cubicBezTo>
                  <a:cubicBezTo>
                    <a:pt x="39532" y="12522"/>
                    <a:pt x="39532" y="12853"/>
                    <a:pt x="39449" y="13185"/>
                  </a:cubicBezTo>
                  <a:cubicBezTo>
                    <a:pt x="39449" y="13434"/>
                    <a:pt x="39449" y="13765"/>
                    <a:pt x="39532" y="13848"/>
                  </a:cubicBezTo>
                  <a:cubicBezTo>
                    <a:pt x="39615" y="13931"/>
                    <a:pt x="39532" y="14097"/>
                    <a:pt x="39449" y="14179"/>
                  </a:cubicBezTo>
                  <a:cubicBezTo>
                    <a:pt x="39415" y="14214"/>
                    <a:pt x="39380" y="14234"/>
                    <a:pt x="39346" y="14234"/>
                  </a:cubicBezTo>
                  <a:cubicBezTo>
                    <a:pt x="39298" y="14234"/>
                    <a:pt x="39249" y="14194"/>
                    <a:pt x="39200" y="14097"/>
                  </a:cubicBezTo>
                  <a:cubicBezTo>
                    <a:pt x="39118" y="14014"/>
                    <a:pt x="38952" y="13931"/>
                    <a:pt x="38786" y="13931"/>
                  </a:cubicBezTo>
                  <a:cubicBezTo>
                    <a:pt x="38762" y="13955"/>
                    <a:pt x="38745" y="13965"/>
                    <a:pt x="38735" y="13965"/>
                  </a:cubicBezTo>
                  <a:cubicBezTo>
                    <a:pt x="38710" y="13965"/>
                    <a:pt x="38727" y="13906"/>
                    <a:pt x="38786" y="13848"/>
                  </a:cubicBezTo>
                  <a:cubicBezTo>
                    <a:pt x="38952" y="13765"/>
                    <a:pt x="39035" y="13599"/>
                    <a:pt x="39035" y="13516"/>
                  </a:cubicBezTo>
                  <a:cubicBezTo>
                    <a:pt x="39113" y="13202"/>
                    <a:pt x="39415" y="12516"/>
                    <a:pt x="39446" y="12516"/>
                  </a:cubicBezTo>
                  <a:close/>
                  <a:moveTo>
                    <a:pt x="19062" y="15008"/>
                  </a:moveTo>
                  <a:cubicBezTo>
                    <a:pt x="19062" y="15008"/>
                    <a:pt x="18979" y="15091"/>
                    <a:pt x="18896" y="15174"/>
                  </a:cubicBezTo>
                  <a:cubicBezTo>
                    <a:pt x="18813" y="15257"/>
                    <a:pt x="18731" y="15340"/>
                    <a:pt x="18731" y="15340"/>
                  </a:cubicBezTo>
                  <a:cubicBezTo>
                    <a:pt x="18648" y="15257"/>
                    <a:pt x="18731" y="15174"/>
                    <a:pt x="18813" y="15091"/>
                  </a:cubicBezTo>
                  <a:cubicBezTo>
                    <a:pt x="18896" y="15008"/>
                    <a:pt x="18979" y="15008"/>
                    <a:pt x="19062" y="15008"/>
                  </a:cubicBezTo>
                  <a:close/>
                  <a:moveTo>
                    <a:pt x="41245" y="15319"/>
                  </a:moveTo>
                  <a:cubicBezTo>
                    <a:pt x="41355" y="15319"/>
                    <a:pt x="41549" y="15479"/>
                    <a:pt x="41687" y="15754"/>
                  </a:cubicBezTo>
                  <a:cubicBezTo>
                    <a:pt x="41754" y="15889"/>
                    <a:pt x="41601" y="16025"/>
                    <a:pt x="41452" y="16025"/>
                  </a:cubicBezTo>
                  <a:cubicBezTo>
                    <a:pt x="41419" y="16025"/>
                    <a:pt x="41386" y="16018"/>
                    <a:pt x="41355" y="16003"/>
                  </a:cubicBezTo>
                  <a:cubicBezTo>
                    <a:pt x="41272" y="16003"/>
                    <a:pt x="41107" y="15920"/>
                    <a:pt x="41024" y="15920"/>
                  </a:cubicBezTo>
                  <a:cubicBezTo>
                    <a:pt x="40775" y="15920"/>
                    <a:pt x="40858" y="15505"/>
                    <a:pt x="41189" y="15340"/>
                  </a:cubicBezTo>
                  <a:cubicBezTo>
                    <a:pt x="41204" y="15325"/>
                    <a:pt x="41223" y="15319"/>
                    <a:pt x="41245" y="15319"/>
                  </a:cubicBezTo>
                  <a:close/>
                  <a:moveTo>
                    <a:pt x="23175" y="15692"/>
                  </a:moveTo>
                  <a:cubicBezTo>
                    <a:pt x="23206" y="15692"/>
                    <a:pt x="23247" y="15713"/>
                    <a:pt x="23289" y="15754"/>
                  </a:cubicBezTo>
                  <a:cubicBezTo>
                    <a:pt x="23371" y="15837"/>
                    <a:pt x="23289" y="15920"/>
                    <a:pt x="23206" y="16003"/>
                  </a:cubicBezTo>
                  <a:cubicBezTo>
                    <a:pt x="23164" y="16044"/>
                    <a:pt x="23144" y="16065"/>
                    <a:pt x="23133" y="16065"/>
                  </a:cubicBezTo>
                  <a:cubicBezTo>
                    <a:pt x="23123" y="16065"/>
                    <a:pt x="23123" y="16044"/>
                    <a:pt x="23123" y="16003"/>
                  </a:cubicBezTo>
                  <a:cubicBezTo>
                    <a:pt x="23040" y="15920"/>
                    <a:pt x="23123" y="15754"/>
                    <a:pt x="23123" y="15754"/>
                  </a:cubicBezTo>
                  <a:cubicBezTo>
                    <a:pt x="23123" y="15713"/>
                    <a:pt x="23144" y="15692"/>
                    <a:pt x="23175" y="15692"/>
                  </a:cubicBezTo>
                  <a:close/>
                  <a:moveTo>
                    <a:pt x="39980" y="16102"/>
                  </a:moveTo>
                  <a:cubicBezTo>
                    <a:pt x="40136" y="16102"/>
                    <a:pt x="40232" y="16238"/>
                    <a:pt x="40112" y="16417"/>
                  </a:cubicBezTo>
                  <a:cubicBezTo>
                    <a:pt x="40019" y="16603"/>
                    <a:pt x="39795" y="16711"/>
                    <a:pt x="39632" y="16711"/>
                  </a:cubicBezTo>
                  <a:cubicBezTo>
                    <a:pt x="39504" y="16711"/>
                    <a:pt x="39413" y="16645"/>
                    <a:pt x="39449" y="16500"/>
                  </a:cubicBezTo>
                  <a:cubicBezTo>
                    <a:pt x="39532" y="16417"/>
                    <a:pt x="39698" y="16251"/>
                    <a:pt x="39781" y="16168"/>
                  </a:cubicBezTo>
                  <a:cubicBezTo>
                    <a:pt x="39850" y="16122"/>
                    <a:pt x="39919" y="16102"/>
                    <a:pt x="39980" y="16102"/>
                  </a:cubicBezTo>
                  <a:close/>
                  <a:moveTo>
                    <a:pt x="36973" y="16466"/>
                  </a:moveTo>
                  <a:cubicBezTo>
                    <a:pt x="36997" y="16466"/>
                    <a:pt x="37021" y="16476"/>
                    <a:pt x="37046" y="16500"/>
                  </a:cubicBezTo>
                  <a:cubicBezTo>
                    <a:pt x="37046" y="16500"/>
                    <a:pt x="37046" y="16666"/>
                    <a:pt x="36963" y="16748"/>
                  </a:cubicBezTo>
                  <a:cubicBezTo>
                    <a:pt x="36904" y="16807"/>
                    <a:pt x="36804" y="16866"/>
                    <a:pt x="36751" y="16866"/>
                  </a:cubicBezTo>
                  <a:cubicBezTo>
                    <a:pt x="36728" y="16866"/>
                    <a:pt x="36714" y="16856"/>
                    <a:pt x="36714" y="16831"/>
                  </a:cubicBezTo>
                  <a:cubicBezTo>
                    <a:pt x="36714" y="16831"/>
                    <a:pt x="36714" y="16666"/>
                    <a:pt x="36797" y="16583"/>
                  </a:cubicBezTo>
                  <a:cubicBezTo>
                    <a:pt x="36856" y="16524"/>
                    <a:pt x="36914" y="16466"/>
                    <a:pt x="36973" y="16466"/>
                  </a:cubicBezTo>
                  <a:close/>
                  <a:moveTo>
                    <a:pt x="42515" y="16914"/>
                  </a:moveTo>
                  <a:cubicBezTo>
                    <a:pt x="42847" y="16914"/>
                    <a:pt x="42847" y="16997"/>
                    <a:pt x="42681" y="17246"/>
                  </a:cubicBezTo>
                  <a:cubicBezTo>
                    <a:pt x="42564" y="17402"/>
                    <a:pt x="42502" y="17485"/>
                    <a:pt x="42460" y="17485"/>
                  </a:cubicBezTo>
                  <a:cubicBezTo>
                    <a:pt x="42414" y="17485"/>
                    <a:pt x="42393" y="17382"/>
                    <a:pt x="42350" y="17163"/>
                  </a:cubicBezTo>
                  <a:cubicBezTo>
                    <a:pt x="42267" y="16914"/>
                    <a:pt x="42267" y="16914"/>
                    <a:pt x="42515" y="16914"/>
                  </a:cubicBezTo>
                  <a:close/>
                  <a:moveTo>
                    <a:pt x="43746" y="15829"/>
                  </a:moveTo>
                  <a:cubicBezTo>
                    <a:pt x="43810" y="15829"/>
                    <a:pt x="43841" y="15900"/>
                    <a:pt x="43841" y="16003"/>
                  </a:cubicBezTo>
                  <a:cubicBezTo>
                    <a:pt x="43889" y="16050"/>
                    <a:pt x="43909" y="16098"/>
                    <a:pt x="43934" y="16098"/>
                  </a:cubicBezTo>
                  <a:cubicBezTo>
                    <a:pt x="43952" y="16098"/>
                    <a:pt x="43972" y="16073"/>
                    <a:pt x="44007" y="16003"/>
                  </a:cubicBezTo>
                  <a:cubicBezTo>
                    <a:pt x="44049" y="15920"/>
                    <a:pt x="44090" y="15878"/>
                    <a:pt x="44142" y="15878"/>
                  </a:cubicBezTo>
                  <a:cubicBezTo>
                    <a:pt x="44194" y="15878"/>
                    <a:pt x="44256" y="15920"/>
                    <a:pt x="44339" y="16003"/>
                  </a:cubicBezTo>
                  <a:cubicBezTo>
                    <a:pt x="44422" y="16168"/>
                    <a:pt x="44422" y="16334"/>
                    <a:pt x="44339" y="16417"/>
                  </a:cubicBezTo>
                  <a:cubicBezTo>
                    <a:pt x="44339" y="16417"/>
                    <a:pt x="44256" y="16583"/>
                    <a:pt x="44256" y="16666"/>
                  </a:cubicBezTo>
                  <a:cubicBezTo>
                    <a:pt x="44256" y="16831"/>
                    <a:pt x="44173" y="16997"/>
                    <a:pt x="44007" y="17080"/>
                  </a:cubicBezTo>
                  <a:cubicBezTo>
                    <a:pt x="43841" y="17163"/>
                    <a:pt x="43759" y="17329"/>
                    <a:pt x="43841" y="17411"/>
                  </a:cubicBezTo>
                  <a:cubicBezTo>
                    <a:pt x="43841" y="17411"/>
                    <a:pt x="43841" y="17494"/>
                    <a:pt x="43759" y="17660"/>
                  </a:cubicBezTo>
                  <a:cubicBezTo>
                    <a:pt x="43741" y="17678"/>
                    <a:pt x="43721" y="17686"/>
                    <a:pt x="43701" y="17686"/>
                  </a:cubicBezTo>
                  <a:cubicBezTo>
                    <a:pt x="43526" y="17686"/>
                    <a:pt x="43261" y="17101"/>
                    <a:pt x="43261" y="16583"/>
                  </a:cubicBezTo>
                  <a:cubicBezTo>
                    <a:pt x="43261" y="16168"/>
                    <a:pt x="43344" y="16003"/>
                    <a:pt x="43593" y="15920"/>
                  </a:cubicBezTo>
                  <a:cubicBezTo>
                    <a:pt x="43656" y="15856"/>
                    <a:pt x="43707" y="15829"/>
                    <a:pt x="43746" y="15829"/>
                  </a:cubicBezTo>
                  <a:close/>
                  <a:moveTo>
                    <a:pt x="40504" y="16637"/>
                  </a:moveTo>
                  <a:cubicBezTo>
                    <a:pt x="40519" y="16637"/>
                    <a:pt x="40526" y="16674"/>
                    <a:pt x="40526" y="16748"/>
                  </a:cubicBezTo>
                  <a:cubicBezTo>
                    <a:pt x="40526" y="16846"/>
                    <a:pt x="40555" y="16886"/>
                    <a:pt x="40612" y="16886"/>
                  </a:cubicBezTo>
                  <a:cubicBezTo>
                    <a:pt x="40652" y="16886"/>
                    <a:pt x="40706" y="16866"/>
                    <a:pt x="40775" y="16831"/>
                  </a:cubicBezTo>
                  <a:cubicBezTo>
                    <a:pt x="40853" y="16773"/>
                    <a:pt x="40903" y="16747"/>
                    <a:pt x="40929" y="16747"/>
                  </a:cubicBezTo>
                  <a:cubicBezTo>
                    <a:pt x="41015" y="16747"/>
                    <a:pt x="40844" y="17030"/>
                    <a:pt x="40526" y="17411"/>
                  </a:cubicBezTo>
                  <a:cubicBezTo>
                    <a:pt x="40334" y="17642"/>
                    <a:pt x="40213" y="17766"/>
                    <a:pt x="40164" y="17766"/>
                  </a:cubicBezTo>
                  <a:cubicBezTo>
                    <a:pt x="40107" y="17766"/>
                    <a:pt x="40145" y="17601"/>
                    <a:pt x="40278" y="17246"/>
                  </a:cubicBezTo>
                  <a:cubicBezTo>
                    <a:pt x="40394" y="16840"/>
                    <a:pt x="40469" y="16637"/>
                    <a:pt x="40504" y="16637"/>
                  </a:cubicBezTo>
                  <a:close/>
                  <a:moveTo>
                    <a:pt x="50296" y="19863"/>
                  </a:moveTo>
                  <a:cubicBezTo>
                    <a:pt x="50333" y="19863"/>
                    <a:pt x="50364" y="19873"/>
                    <a:pt x="50388" y="19898"/>
                  </a:cubicBezTo>
                  <a:cubicBezTo>
                    <a:pt x="50471" y="19981"/>
                    <a:pt x="50471" y="20063"/>
                    <a:pt x="50140" y="20229"/>
                  </a:cubicBezTo>
                  <a:cubicBezTo>
                    <a:pt x="49974" y="20312"/>
                    <a:pt x="49808" y="20312"/>
                    <a:pt x="49808" y="20312"/>
                  </a:cubicBezTo>
                  <a:cubicBezTo>
                    <a:pt x="49808" y="20312"/>
                    <a:pt x="49891" y="20146"/>
                    <a:pt x="49974" y="19981"/>
                  </a:cubicBezTo>
                  <a:cubicBezTo>
                    <a:pt x="50091" y="19922"/>
                    <a:pt x="50208" y="19863"/>
                    <a:pt x="50296" y="19863"/>
                  </a:cubicBezTo>
                  <a:close/>
                  <a:moveTo>
                    <a:pt x="47206" y="19597"/>
                  </a:moveTo>
                  <a:cubicBezTo>
                    <a:pt x="47262" y="19597"/>
                    <a:pt x="47279" y="19700"/>
                    <a:pt x="47239" y="19898"/>
                  </a:cubicBezTo>
                  <a:cubicBezTo>
                    <a:pt x="47156" y="20063"/>
                    <a:pt x="47074" y="20229"/>
                    <a:pt x="46908" y="20312"/>
                  </a:cubicBezTo>
                  <a:cubicBezTo>
                    <a:pt x="46869" y="20332"/>
                    <a:pt x="46839" y="20342"/>
                    <a:pt x="46818" y="20342"/>
                  </a:cubicBezTo>
                  <a:cubicBezTo>
                    <a:pt x="46751" y="20342"/>
                    <a:pt x="46781" y="20234"/>
                    <a:pt x="46908" y="19981"/>
                  </a:cubicBezTo>
                  <a:cubicBezTo>
                    <a:pt x="47038" y="19721"/>
                    <a:pt x="47145" y="19597"/>
                    <a:pt x="47206" y="19597"/>
                  </a:cubicBezTo>
                  <a:close/>
                  <a:moveTo>
                    <a:pt x="50508" y="20456"/>
                  </a:moveTo>
                  <a:cubicBezTo>
                    <a:pt x="50659" y="20456"/>
                    <a:pt x="50690" y="20591"/>
                    <a:pt x="50554" y="20726"/>
                  </a:cubicBezTo>
                  <a:cubicBezTo>
                    <a:pt x="50471" y="20851"/>
                    <a:pt x="50347" y="20913"/>
                    <a:pt x="50254" y="20913"/>
                  </a:cubicBezTo>
                  <a:cubicBezTo>
                    <a:pt x="50161" y="20913"/>
                    <a:pt x="50098" y="20851"/>
                    <a:pt x="50140" y="20726"/>
                  </a:cubicBezTo>
                  <a:cubicBezTo>
                    <a:pt x="50223" y="20644"/>
                    <a:pt x="50306" y="20561"/>
                    <a:pt x="50388" y="20478"/>
                  </a:cubicBezTo>
                  <a:cubicBezTo>
                    <a:pt x="50434" y="20463"/>
                    <a:pt x="50474" y="20456"/>
                    <a:pt x="50508" y="20456"/>
                  </a:cubicBezTo>
                  <a:close/>
                  <a:moveTo>
                    <a:pt x="49808" y="20975"/>
                  </a:moveTo>
                  <a:cubicBezTo>
                    <a:pt x="49808" y="20975"/>
                    <a:pt x="49808" y="21058"/>
                    <a:pt x="49725" y="21224"/>
                  </a:cubicBezTo>
                  <a:cubicBezTo>
                    <a:pt x="49643" y="21307"/>
                    <a:pt x="49560" y="21307"/>
                    <a:pt x="49477" y="21307"/>
                  </a:cubicBezTo>
                  <a:cubicBezTo>
                    <a:pt x="49477" y="21224"/>
                    <a:pt x="49477" y="21141"/>
                    <a:pt x="49643" y="21141"/>
                  </a:cubicBezTo>
                  <a:cubicBezTo>
                    <a:pt x="49725" y="21058"/>
                    <a:pt x="49808" y="20975"/>
                    <a:pt x="49808" y="20975"/>
                  </a:cubicBezTo>
                  <a:close/>
                  <a:moveTo>
                    <a:pt x="48210" y="21133"/>
                  </a:moveTo>
                  <a:lnTo>
                    <a:pt x="48210" y="21133"/>
                  </a:lnTo>
                  <a:cubicBezTo>
                    <a:pt x="48222" y="21133"/>
                    <a:pt x="48202" y="21204"/>
                    <a:pt x="48151" y="21307"/>
                  </a:cubicBezTo>
                  <a:cubicBezTo>
                    <a:pt x="48151" y="21472"/>
                    <a:pt x="48068" y="21638"/>
                    <a:pt x="47985" y="21638"/>
                  </a:cubicBezTo>
                  <a:cubicBezTo>
                    <a:pt x="47902" y="21638"/>
                    <a:pt x="47819" y="21721"/>
                    <a:pt x="47736" y="21887"/>
                  </a:cubicBezTo>
                  <a:cubicBezTo>
                    <a:pt x="47688" y="21984"/>
                    <a:pt x="47611" y="22024"/>
                    <a:pt x="47522" y="22024"/>
                  </a:cubicBezTo>
                  <a:cubicBezTo>
                    <a:pt x="47459" y="22024"/>
                    <a:pt x="47391" y="22004"/>
                    <a:pt x="47322" y="21970"/>
                  </a:cubicBezTo>
                  <a:cubicBezTo>
                    <a:pt x="47156" y="21804"/>
                    <a:pt x="47156" y="21721"/>
                    <a:pt x="47405" y="21472"/>
                  </a:cubicBezTo>
                  <a:cubicBezTo>
                    <a:pt x="47545" y="21239"/>
                    <a:pt x="47659" y="21137"/>
                    <a:pt x="47746" y="21137"/>
                  </a:cubicBezTo>
                  <a:cubicBezTo>
                    <a:pt x="47814" y="21137"/>
                    <a:pt x="47866" y="21198"/>
                    <a:pt x="47902" y="21307"/>
                  </a:cubicBezTo>
                  <a:cubicBezTo>
                    <a:pt x="47985" y="21307"/>
                    <a:pt x="48068" y="21307"/>
                    <a:pt x="48151" y="21224"/>
                  </a:cubicBezTo>
                  <a:cubicBezTo>
                    <a:pt x="48183" y="21160"/>
                    <a:pt x="48202" y="21133"/>
                    <a:pt x="48210" y="21133"/>
                  </a:cubicBezTo>
                  <a:close/>
                  <a:moveTo>
                    <a:pt x="48448" y="21874"/>
                  </a:moveTo>
                  <a:cubicBezTo>
                    <a:pt x="48462" y="21874"/>
                    <a:pt x="48474" y="21878"/>
                    <a:pt x="48482" y="21887"/>
                  </a:cubicBezTo>
                  <a:cubicBezTo>
                    <a:pt x="48565" y="21970"/>
                    <a:pt x="48482" y="22052"/>
                    <a:pt x="48482" y="22135"/>
                  </a:cubicBezTo>
                  <a:cubicBezTo>
                    <a:pt x="48399" y="22301"/>
                    <a:pt x="48234" y="22467"/>
                    <a:pt x="48068" y="22633"/>
                  </a:cubicBezTo>
                  <a:cubicBezTo>
                    <a:pt x="47965" y="22701"/>
                    <a:pt x="47890" y="22741"/>
                    <a:pt x="47850" y="22741"/>
                  </a:cubicBezTo>
                  <a:cubicBezTo>
                    <a:pt x="47793" y="22741"/>
                    <a:pt x="47805" y="22661"/>
                    <a:pt x="47902" y="22467"/>
                  </a:cubicBezTo>
                  <a:cubicBezTo>
                    <a:pt x="48050" y="22170"/>
                    <a:pt x="48331" y="21874"/>
                    <a:pt x="48448" y="21874"/>
                  </a:cubicBezTo>
                  <a:close/>
                  <a:moveTo>
                    <a:pt x="42869" y="22661"/>
                  </a:moveTo>
                  <a:cubicBezTo>
                    <a:pt x="42942" y="22661"/>
                    <a:pt x="42978" y="22701"/>
                    <a:pt x="42930" y="22798"/>
                  </a:cubicBezTo>
                  <a:cubicBezTo>
                    <a:pt x="42930" y="22798"/>
                    <a:pt x="42764" y="22881"/>
                    <a:pt x="42681" y="22881"/>
                  </a:cubicBezTo>
                  <a:cubicBezTo>
                    <a:pt x="42598" y="22881"/>
                    <a:pt x="42598" y="22798"/>
                    <a:pt x="42681" y="22715"/>
                  </a:cubicBezTo>
                  <a:cubicBezTo>
                    <a:pt x="42750" y="22681"/>
                    <a:pt x="42818" y="22661"/>
                    <a:pt x="42869" y="22661"/>
                  </a:cubicBezTo>
                  <a:close/>
                  <a:moveTo>
                    <a:pt x="51364" y="23924"/>
                  </a:moveTo>
                  <a:cubicBezTo>
                    <a:pt x="51376" y="23924"/>
                    <a:pt x="51383" y="23934"/>
                    <a:pt x="51383" y="23959"/>
                  </a:cubicBezTo>
                  <a:cubicBezTo>
                    <a:pt x="51383" y="23959"/>
                    <a:pt x="51383" y="24041"/>
                    <a:pt x="51300" y="24207"/>
                  </a:cubicBezTo>
                  <a:cubicBezTo>
                    <a:pt x="51241" y="24266"/>
                    <a:pt x="51183" y="24324"/>
                    <a:pt x="51154" y="24324"/>
                  </a:cubicBezTo>
                  <a:cubicBezTo>
                    <a:pt x="51141" y="24324"/>
                    <a:pt x="51134" y="24314"/>
                    <a:pt x="51134" y="24290"/>
                  </a:cubicBezTo>
                  <a:cubicBezTo>
                    <a:pt x="51051" y="24290"/>
                    <a:pt x="51134" y="24207"/>
                    <a:pt x="51217" y="24041"/>
                  </a:cubicBezTo>
                  <a:cubicBezTo>
                    <a:pt x="51276" y="23983"/>
                    <a:pt x="51334" y="23924"/>
                    <a:pt x="51364" y="23924"/>
                  </a:cubicBezTo>
                  <a:close/>
                  <a:moveTo>
                    <a:pt x="43278" y="24401"/>
                  </a:moveTo>
                  <a:cubicBezTo>
                    <a:pt x="43290" y="24401"/>
                    <a:pt x="43310" y="24421"/>
                    <a:pt x="43344" y="24456"/>
                  </a:cubicBezTo>
                  <a:cubicBezTo>
                    <a:pt x="43427" y="24539"/>
                    <a:pt x="43427" y="24622"/>
                    <a:pt x="43344" y="24622"/>
                  </a:cubicBezTo>
                  <a:cubicBezTo>
                    <a:pt x="43261" y="24622"/>
                    <a:pt x="43261" y="24622"/>
                    <a:pt x="43261" y="24539"/>
                  </a:cubicBezTo>
                  <a:cubicBezTo>
                    <a:pt x="43261" y="24442"/>
                    <a:pt x="43261" y="24401"/>
                    <a:pt x="43278" y="24401"/>
                  </a:cubicBezTo>
                  <a:close/>
                  <a:moveTo>
                    <a:pt x="45996" y="24207"/>
                  </a:moveTo>
                  <a:cubicBezTo>
                    <a:pt x="45996" y="24207"/>
                    <a:pt x="45913" y="24290"/>
                    <a:pt x="45913" y="24456"/>
                  </a:cubicBezTo>
                  <a:cubicBezTo>
                    <a:pt x="45830" y="24539"/>
                    <a:pt x="45748" y="24622"/>
                    <a:pt x="45748" y="24622"/>
                  </a:cubicBezTo>
                  <a:cubicBezTo>
                    <a:pt x="45665" y="24539"/>
                    <a:pt x="45748" y="24456"/>
                    <a:pt x="45830" y="24373"/>
                  </a:cubicBezTo>
                  <a:cubicBezTo>
                    <a:pt x="45913" y="24207"/>
                    <a:pt x="45996" y="24207"/>
                    <a:pt x="45996" y="24207"/>
                  </a:cubicBezTo>
                  <a:close/>
                  <a:moveTo>
                    <a:pt x="47156" y="24124"/>
                  </a:moveTo>
                  <a:lnTo>
                    <a:pt x="47156" y="24124"/>
                  </a:lnTo>
                  <a:cubicBezTo>
                    <a:pt x="47239" y="24207"/>
                    <a:pt x="47156" y="24290"/>
                    <a:pt x="46991" y="24456"/>
                  </a:cubicBezTo>
                  <a:cubicBezTo>
                    <a:pt x="46930" y="24577"/>
                    <a:pt x="46825" y="24654"/>
                    <a:pt x="46773" y="24654"/>
                  </a:cubicBezTo>
                  <a:cubicBezTo>
                    <a:pt x="46754" y="24654"/>
                    <a:pt x="46742" y="24644"/>
                    <a:pt x="46742" y="24622"/>
                  </a:cubicBezTo>
                  <a:cubicBezTo>
                    <a:pt x="46659" y="24539"/>
                    <a:pt x="46742" y="24456"/>
                    <a:pt x="46908" y="24290"/>
                  </a:cubicBezTo>
                  <a:cubicBezTo>
                    <a:pt x="46991" y="24207"/>
                    <a:pt x="47156" y="24124"/>
                    <a:pt x="47156" y="24124"/>
                  </a:cubicBezTo>
                  <a:close/>
                  <a:moveTo>
                    <a:pt x="50233" y="25416"/>
                  </a:moveTo>
                  <a:cubicBezTo>
                    <a:pt x="50257" y="25416"/>
                    <a:pt x="50281" y="25426"/>
                    <a:pt x="50306" y="25450"/>
                  </a:cubicBezTo>
                  <a:cubicBezTo>
                    <a:pt x="50388" y="25533"/>
                    <a:pt x="50306" y="25616"/>
                    <a:pt x="50306" y="25782"/>
                  </a:cubicBezTo>
                  <a:cubicBezTo>
                    <a:pt x="50247" y="25840"/>
                    <a:pt x="50188" y="25899"/>
                    <a:pt x="50130" y="25899"/>
                  </a:cubicBezTo>
                  <a:cubicBezTo>
                    <a:pt x="50106" y="25899"/>
                    <a:pt x="50081" y="25889"/>
                    <a:pt x="50057" y="25865"/>
                  </a:cubicBezTo>
                  <a:cubicBezTo>
                    <a:pt x="50057" y="25782"/>
                    <a:pt x="50057" y="25699"/>
                    <a:pt x="50057" y="25533"/>
                  </a:cubicBezTo>
                  <a:cubicBezTo>
                    <a:pt x="50116" y="25475"/>
                    <a:pt x="50174" y="25416"/>
                    <a:pt x="50233" y="25416"/>
                  </a:cubicBezTo>
                  <a:close/>
                  <a:moveTo>
                    <a:pt x="52209" y="23431"/>
                  </a:moveTo>
                  <a:cubicBezTo>
                    <a:pt x="52373" y="23431"/>
                    <a:pt x="52499" y="23540"/>
                    <a:pt x="52626" y="23793"/>
                  </a:cubicBezTo>
                  <a:cubicBezTo>
                    <a:pt x="52688" y="23979"/>
                    <a:pt x="52797" y="24072"/>
                    <a:pt x="52917" y="24072"/>
                  </a:cubicBezTo>
                  <a:cubicBezTo>
                    <a:pt x="52958" y="24072"/>
                    <a:pt x="52999" y="24062"/>
                    <a:pt x="53040" y="24041"/>
                  </a:cubicBezTo>
                  <a:cubicBezTo>
                    <a:pt x="53063" y="24027"/>
                    <a:pt x="53088" y="24020"/>
                    <a:pt x="53115" y="24020"/>
                  </a:cubicBezTo>
                  <a:cubicBezTo>
                    <a:pt x="53387" y="24020"/>
                    <a:pt x="53854" y="24727"/>
                    <a:pt x="53703" y="24953"/>
                  </a:cubicBezTo>
                  <a:cubicBezTo>
                    <a:pt x="53538" y="25036"/>
                    <a:pt x="53538" y="25202"/>
                    <a:pt x="53538" y="25202"/>
                  </a:cubicBezTo>
                  <a:cubicBezTo>
                    <a:pt x="53621" y="25202"/>
                    <a:pt x="53455" y="25533"/>
                    <a:pt x="53289" y="25865"/>
                  </a:cubicBezTo>
                  <a:cubicBezTo>
                    <a:pt x="53040" y="26362"/>
                    <a:pt x="53040" y="26362"/>
                    <a:pt x="52709" y="26528"/>
                  </a:cubicBezTo>
                  <a:cubicBezTo>
                    <a:pt x="52655" y="26545"/>
                    <a:pt x="52613" y="26556"/>
                    <a:pt x="52581" y="26556"/>
                  </a:cubicBezTo>
                  <a:cubicBezTo>
                    <a:pt x="52464" y="26556"/>
                    <a:pt x="52478" y="26421"/>
                    <a:pt x="52543" y="26030"/>
                  </a:cubicBezTo>
                  <a:cubicBezTo>
                    <a:pt x="52596" y="25715"/>
                    <a:pt x="52615" y="25600"/>
                    <a:pt x="52538" y="25600"/>
                  </a:cubicBezTo>
                  <a:cubicBezTo>
                    <a:pt x="52493" y="25600"/>
                    <a:pt x="52416" y="25638"/>
                    <a:pt x="52295" y="25699"/>
                  </a:cubicBezTo>
                  <a:cubicBezTo>
                    <a:pt x="51963" y="25865"/>
                    <a:pt x="51963" y="25865"/>
                    <a:pt x="52212" y="25865"/>
                  </a:cubicBezTo>
                  <a:cubicBezTo>
                    <a:pt x="52377" y="25865"/>
                    <a:pt x="52377" y="25947"/>
                    <a:pt x="52046" y="26196"/>
                  </a:cubicBezTo>
                  <a:cubicBezTo>
                    <a:pt x="51864" y="26317"/>
                    <a:pt x="51682" y="26394"/>
                    <a:pt x="51597" y="26394"/>
                  </a:cubicBezTo>
                  <a:cubicBezTo>
                    <a:pt x="51567" y="26394"/>
                    <a:pt x="51549" y="26384"/>
                    <a:pt x="51549" y="26362"/>
                  </a:cubicBezTo>
                  <a:cubicBezTo>
                    <a:pt x="51383" y="26279"/>
                    <a:pt x="51466" y="26279"/>
                    <a:pt x="51632" y="26196"/>
                  </a:cubicBezTo>
                  <a:cubicBezTo>
                    <a:pt x="51880" y="26113"/>
                    <a:pt x="51880" y="26113"/>
                    <a:pt x="51797" y="26030"/>
                  </a:cubicBezTo>
                  <a:cubicBezTo>
                    <a:pt x="51714" y="25947"/>
                    <a:pt x="51714" y="25699"/>
                    <a:pt x="51714" y="25533"/>
                  </a:cubicBezTo>
                  <a:cubicBezTo>
                    <a:pt x="51763" y="25339"/>
                    <a:pt x="51755" y="25258"/>
                    <a:pt x="51706" y="25258"/>
                  </a:cubicBezTo>
                  <a:cubicBezTo>
                    <a:pt x="51672" y="25258"/>
                    <a:pt x="51617" y="25299"/>
                    <a:pt x="51549" y="25367"/>
                  </a:cubicBezTo>
                  <a:cubicBezTo>
                    <a:pt x="51468" y="25428"/>
                    <a:pt x="51392" y="25454"/>
                    <a:pt x="51327" y="25454"/>
                  </a:cubicBezTo>
                  <a:cubicBezTo>
                    <a:pt x="51125" y="25454"/>
                    <a:pt x="51029" y="25204"/>
                    <a:pt x="51217" y="24953"/>
                  </a:cubicBezTo>
                  <a:cubicBezTo>
                    <a:pt x="51383" y="24787"/>
                    <a:pt x="51466" y="24704"/>
                    <a:pt x="51383" y="24622"/>
                  </a:cubicBezTo>
                  <a:cubicBezTo>
                    <a:pt x="51383" y="24622"/>
                    <a:pt x="51466" y="24373"/>
                    <a:pt x="51632" y="24207"/>
                  </a:cubicBezTo>
                  <a:cubicBezTo>
                    <a:pt x="51797" y="23959"/>
                    <a:pt x="51797" y="23793"/>
                    <a:pt x="51797" y="23710"/>
                  </a:cubicBezTo>
                  <a:cubicBezTo>
                    <a:pt x="51714" y="23544"/>
                    <a:pt x="51714" y="23544"/>
                    <a:pt x="52046" y="23461"/>
                  </a:cubicBezTo>
                  <a:cubicBezTo>
                    <a:pt x="52105" y="23442"/>
                    <a:pt x="52159" y="23431"/>
                    <a:pt x="52209" y="23431"/>
                  </a:cubicBezTo>
                  <a:close/>
                  <a:moveTo>
                    <a:pt x="54413" y="26888"/>
                  </a:moveTo>
                  <a:cubicBezTo>
                    <a:pt x="54435" y="26888"/>
                    <a:pt x="54449" y="26908"/>
                    <a:pt x="54449" y="26942"/>
                  </a:cubicBezTo>
                  <a:cubicBezTo>
                    <a:pt x="54532" y="27025"/>
                    <a:pt x="54449" y="27108"/>
                    <a:pt x="54366" y="27191"/>
                  </a:cubicBezTo>
                  <a:cubicBezTo>
                    <a:pt x="54308" y="27249"/>
                    <a:pt x="54259" y="27277"/>
                    <a:pt x="54229" y="27277"/>
                  </a:cubicBezTo>
                  <a:cubicBezTo>
                    <a:pt x="54173" y="27277"/>
                    <a:pt x="54177" y="27185"/>
                    <a:pt x="54284" y="27025"/>
                  </a:cubicBezTo>
                  <a:cubicBezTo>
                    <a:pt x="54332" y="26928"/>
                    <a:pt x="54381" y="26888"/>
                    <a:pt x="54413" y="26888"/>
                  </a:cubicBezTo>
                  <a:close/>
                  <a:moveTo>
                    <a:pt x="51383" y="26942"/>
                  </a:moveTo>
                  <a:cubicBezTo>
                    <a:pt x="51466" y="26942"/>
                    <a:pt x="51383" y="27025"/>
                    <a:pt x="51300" y="27191"/>
                  </a:cubicBezTo>
                  <a:cubicBezTo>
                    <a:pt x="51300" y="27249"/>
                    <a:pt x="51259" y="27308"/>
                    <a:pt x="51205" y="27308"/>
                  </a:cubicBezTo>
                  <a:cubicBezTo>
                    <a:pt x="51183" y="27308"/>
                    <a:pt x="51159" y="27298"/>
                    <a:pt x="51134" y="27273"/>
                  </a:cubicBezTo>
                  <a:cubicBezTo>
                    <a:pt x="51134" y="27273"/>
                    <a:pt x="51134" y="27191"/>
                    <a:pt x="51217" y="27108"/>
                  </a:cubicBezTo>
                  <a:cubicBezTo>
                    <a:pt x="51300" y="26942"/>
                    <a:pt x="51383" y="26942"/>
                    <a:pt x="51383" y="26942"/>
                  </a:cubicBezTo>
                  <a:close/>
                  <a:moveTo>
                    <a:pt x="47716" y="27460"/>
                  </a:moveTo>
                  <a:cubicBezTo>
                    <a:pt x="47736" y="27460"/>
                    <a:pt x="47778" y="27481"/>
                    <a:pt x="47819" y="27522"/>
                  </a:cubicBezTo>
                  <a:cubicBezTo>
                    <a:pt x="47902" y="27522"/>
                    <a:pt x="47902" y="27605"/>
                    <a:pt x="47819" y="27688"/>
                  </a:cubicBezTo>
                  <a:cubicBezTo>
                    <a:pt x="47736" y="27688"/>
                    <a:pt x="47736" y="27605"/>
                    <a:pt x="47736" y="27522"/>
                  </a:cubicBezTo>
                  <a:cubicBezTo>
                    <a:pt x="47695" y="27481"/>
                    <a:pt x="47695" y="27460"/>
                    <a:pt x="47716" y="27460"/>
                  </a:cubicBezTo>
                  <a:close/>
                  <a:moveTo>
                    <a:pt x="53455" y="28019"/>
                  </a:moveTo>
                  <a:cubicBezTo>
                    <a:pt x="53869" y="28019"/>
                    <a:pt x="53786" y="28102"/>
                    <a:pt x="53455" y="28351"/>
                  </a:cubicBezTo>
                  <a:cubicBezTo>
                    <a:pt x="53289" y="28475"/>
                    <a:pt x="53206" y="28537"/>
                    <a:pt x="53165" y="28537"/>
                  </a:cubicBezTo>
                  <a:cubicBezTo>
                    <a:pt x="53123" y="28537"/>
                    <a:pt x="53123" y="28475"/>
                    <a:pt x="53123" y="28351"/>
                  </a:cubicBezTo>
                  <a:cubicBezTo>
                    <a:pt x="53206" y="28102"/>
                    <a:pt x="53289" y="28019"/>
                    <a:pt x="53455" y="28019"/>
                  </a:cubicBezTo>
                  <a:close/>
                  <a:moveTo>
                    <a:pt x="52143" y="28037"/>
                  </a:moveTo>
                  <a:cubicBezTo>
                    <a:pt x="52200" y="28037"/>
                    <a:pt x="52167" y="28191"/>
                    <a:pt x="52046" y="28434"/>
                  </a:cubicBezTo>
                  <a:cubicBezTo>
                    <a:pt x="51880" y="28517"/>
                    <a:pt x="51797" y="28599"/>
                    <a:pt x="51714" y="28599"/>
                  </a:cubicBezTo>
                  <a:cubicBezTo>
                    <a:pt x="51632" y="28517"/>
                    <a:pt x="51880" y="28185"/>
                    <a:pt x="52046" y="28102"/>
                  </a:cubicBezTo>
                  <a:cubicBezTo>
                    <a:pt x="52090" y="28058"/>
                    <a:pt x="52123" y="28037"/>
                    <a:pt x="52143" y="28037"/>
                  </a:cubicBezTo>
                  <a:close/>
                  <a:moveTo>
                    <a:pt x="52904" y="28011"/>
                  </a:moveTo>
                  <a:cubicBezTo>
                    <a:pt x="53029" y="28011"/>
                    <a:pt x="52947" y="28528"/>
                    <a:pt x="52792" y="28682"/>
                  </a:cubicBezTo>
                  <a:cubicBezTo>
                    <a:pt x="52792" y="28717"/>
                    <a:pt x="52763" y="28737"/>
                    <a:pt x="52730" y="28737"/>
                  </a:cubicBezTo>
                  <a:cubicBezTo>
                    <a:pt x="52683" y="28737"/>
                    <a:pt x="52626" y="28697"/>
                    <a:pt x="52626" y="28599"/>
                  </a:cubicBezTo>
                  <a:cubicBezTo>
                    <a:pt x="52543" y="28351"/>
                    <a:pt x="52626" y="28185"/>
                    <a:pt x="52875" y="28019"/>
                  </a:cubicBezTo>
                  <a:cubicBezTo>
                    <a:pt x="52886" y="28014"/>
                    <a:pt x="52895" y="28011"/>
                    <a:pt x="52904" y="28011"/>
                  </a:cubicBezTo>
                  <a:close/>
                  <a:moveTo>
                    <a:pt x="51051" y="28517"/>
                  </a:moveTo>
                  <a:cubicBezTo>
                    <a:pt x="51051" y="28517"/>
                    <a:pt x="50969" y="28599"/>
                    <a:pt x="50886" y="28682"/>
                  </a:cubicBezTo>
                  <a:cubicBezTo>
                    <a:pt x="50827" y="28741"/>
                    <a:pt x="50769" y="28800"/>
                    <a:pt x="50739" y="28800"/>
                  </a:cubicBezTo>
                  <a:cubicBezTo>
                    <a:pt x="50727" y="28800"/>
                    <a:pt x="50720" y="28789"/>
                    <a:pt x="50720" y="28765"/>
                  </a:cubicBezTo>
                  <a:cubicBezTo>
                    <a:pt x="50637" y="28765"/>
                    <a:pt x="50720" y="28682"/>
                    <a:pt x="50803" y="28599"/>
                  </a:cubicBezTo>
                  <a:cubicBezTo>
                    <a:pt x="50969" y="28517"/>
                    <a:pt x="51051" y="28517"/>
                    <a:pt x="51051" y="28517"/>
                  </a:cubicBezTo>
                  <a:close/>
                  <a:moveTo>
                    <a:pt x="54263" y="28268"/>
                  </a:moveTo>
                  <a:cubicBezTo>
                    <a:pt x="54346" y="28268"/>
                    <a:pt x="54366" y="28351"/>
                    <a:pt x="54284" y="28517"/>
                  </a:cubicBezTo>
                  <a:cubicBezTo>
                    <a:pt x="54210" y="28739"/>
                    <a:pt x="53871" y="29027"/>
                    <a:pt x="53741" y="29027"/>
                  </a:cubicBezTo>
                  <a:cubicBezTo>
                    <a:pt x="53725" y="29027"/>
                    <a:pt x="53712" y="29023"/>
                    <a:pt x="53703" y="29014"/>
                  </a:cubicBezTo>
                  <a:cubicBezTo>
                    <a:pt x="53621" y="28931"/>
                    <a:pt x="53703" y="28765"/>
                    <a:pt x="53869" y="28517"/>
                  </a:cubicBezTo>
                  <a:cubicBezTo>
                    <a:pt x="54035" y="28351"/>
                    <a:pt x="54180" y="28268"/>
                    <a:pt x="54263" y="28268"/>
                  </a:cubicBezTo>
                  <a:close/>
                  <a:moveTo>
                    <a:pt x="54532" y="28898"/>
                  </a:moveTo>
                  <a:cubicBezTo>
                    <a:pt x="54614" y="28898"/>
                    <a:pt x="54623" y="28960"/>
                    <a:pt x="54532" y="29097"/>
                  </a:cubicBezTo>
                  <a:cubicBezTo>
                    <a:pt x="54449" y="29180"/>
                    <a:pt x="54201" y="29345"/>
                    <a:pt x="54035" y="29511"/>
                  </a:cubicBezTo>
                  <a:cubicBezTo>
                    <a:pt x="53923" y="29586"/>
                    <a:pt x="53845" y="29627"/>
                    <a:pt x="53800" y="29627"/>
                  </a:cubicBezTo>
                  <a:cubicBezTo>
                    <a:pt x="53745" y="29627"/>
                    <a:pt x="53741" y="29565"/>
                    <a:pt x="53786" y="29428"/>
                  </a:cubicBezTo>
                  <a:cubicBezTo>
                    <a:pt x="53869" y="29345"/>
                    <a:pt x="54035" y="29097"/>
                    <a:pt x="54201" y="29014"/>
                  </a:cubicBezTo>
                  <a:cubicBezTo>
                    <a:pt x="54350" y="28939"/>
                    <a:pt x="54465" y="28898"/>
                    <a:pt x="54532" y="28898"/>
                  </a:cubicBezTo>
                  <a:close/>
                  <a:moveTo>
                    <a:pt x="25941" y="29594"/>
                  </a:moveTo>
                  <a:cubicBezTo>
                    <a:pt x="26023" y="29677"/>
                    <a:pt x="25941" y="29760"/>
                    <a:pt x="25858" y="29843"/>
                  </a:cubicBezTo>
                  <a:cubicBezTo>
                    <a:pt x="25799" y="29901"/>
                    <a:pt x="25741" y="29960"/>
                    <a:pt x="25711" y="29960"/>
                  </a:cubicBezTo>
                  <a:cubicBezTo>
                    <a:pt x="25699" y="29960"/>
                    <a:pt x="25692" y="29950"/>
                    <a:pt x="25692" y="29925"/>
                  </a:cubicBezTo>
                  <a:cubicBezTo>
                    <a:pt x="25609" y="29925"/>
                    <a:pt x="25692" y="29843"/>
                    <a:pt x="25775" y="29677"/>
                  </a:cubicBezTo>
                  <a:cubicBezTo>
                    <a:pt x="25858" y="29594"/>
                    <a:pt x="25941" y="29594"/>
                    <a:pt x="25941" y="29594"/>
                  </a:cubicBezTo>
                  <a:close/>
                  <a:moveTo>
                    <a:pt x="51466" y="29925"/>
                  </a:moveTo>
                  <a:cubicBezTo>
                    <a:pt x="51466" y="29926"/>
                    <a:pt x="51466" y="30091"/>
                    <a:pt x="51383" y="30174"/>
                  </a:cubicBezTo>
                  <a:cubicBezTo>
                    <a:pt x="51300" y="30340"/>
                    <a:pt x="51217" y="30340"/>
                    <a:pt x="51217" y="30340"/>
                  </a:cubicBezTo>
                  <a:cubicBezTo>
                    <a:pt x="51134" y="30257"/>
                    <a:pt x="51217" y="30174"/>
                    <a:pt x="51300" y="30091"/>
                  </a:cubicBezTo>
                  <a:cubicBezTo>
                    <a:pt x="51383" y="30008"/>
                    <a:pt x="51466" y="29925"/>
                    <a:pt x="51466" y="29925"/>
                  </a:cubicBezTo>
                  <a:close/>
                  <a:moveTo>
                    <a:pt x="55047" y="28567"/>
                  </a:moveTo>
                  <a:cubicBezTo>
                    <a:pt x="55112" y="28567"/>
                    <a:pt x="55112" y="28644"/>
                    <a:pt x="55112" y="28765"/>
                  </a:cubicBezTo>
                  <a:cubicBezTo>
                    <a:pt x="55052" y="28887"/>
                    <a:pt x="55080" y="28963"/>
                    <a:pt x="55132" y="28963"/>
                  </a:cubicBezTo>
                  <a:cubicBezTo>
                    <a:pt x="55151" y="28963"/>
                    <a:pt x="55173" y="28953"/>
                    <a:pt x="55195" y="28931"/>
                  </a:cubicBezTo>
                  <a:cubicBezTo>
                    <a:pt x="55527" y="28931"/>
                    <a:pt x="55775" y="29925"/>
                    <a:pt x="55527" y="30174"/>
                  </a:cubicBezTo>
                  <a:cubicBezTo>
                    <a:pt x="55448" y="30370"/>
                    <a:pt x="55352" y="30455"/>
                    <a:pt x="55280" y="30455"/>
                  </a:cubicBezTo>
                  <a:cubicBezTo>
                    <a:pt x="55200" y="30455"/>
                    <a:pt x="55151" y="30349"/>
                    <a:pt x="55195" y="30174"/>
                  </a:cubicBezTo>
                  <a:cubicBezTo>
                    <a:pt x="55195" y="29988"/>
                    <a:pt x="55195" y="29894"/>
                    <a:pt x="55125" y="29894"/>
                  </a:cubicBezTo>
                  <a:cubicBezTo>
                    <a:pt x="55102" y="29894"/>
                    <a:pt x="55071" y="29905"/>
                    <a:pt x="55029" y="29925"/>
                  </a:cubicBezTo>
                  <a:cubicBezTo>
                    <a:pt x="54943" y="29990"/>
                    <a:pt x="54867" y="30021"/>
                    <a:pt x="54806" y="30021"/>
                  </a:cubicBezTo>
                  <a:cubicBezTo>
                    <a:pt x="54634" y="30021"/>
                    <a:pt x="54575" y="29774"/>
                    <a:pt x="54698" y="29345"/>
                  </a:cubicBezTo>
                  <a:cubicBezTo>
                    <a:pt x="54698" y="29014"/>
                    <a:pt x="54864" y="28682"/>
                    <a:pt x="54947" y="28599"/>
                  </a:cubicBezTo>
                  <a:cubicBezTo>
                    <a:pt x="54991" y="28577"/>
                    <a:pt x="55023" y="28567"/>
                    <a:pt x="55047" y="28567"/>
                  </a:cubicBezTo>
                  <a:close/>
                  <a:moveTo>
                    <a:pt x="58408" y="30305"/>
                  </a:moveTo>
                  <a:cubicBezTo>
                    <a:pt x="58420" y="30305"/>
                    <a:pt x="58427" y="30316"/>
                    <a:pt x="58427" y="30340"/>
                  </a:cubicBezTo>
                  <a:cubicBezTo>
                    <a:pt x="58510" y="30340"/>
                    <a:pt x="58427" y="30506"/>
                    <a:pt x="58344" y="30588"/>
                  </a:cubicBezTo>
                  <a:cubicBezTo>
                    <a:pt x="58286" y="30647"/>
                    <a:pt x="58227" y="30706"/>
                    <a:pt x="58198" y="30706"/>
                  </a:cubicBezTo>
                  <a:cubicBezTo>
                    <a:pt x="58186" y="30706"/>
                    <a:pt x="58179" y="30696"/>
                    <a:pt x="58179" y="30671"/>
                  </a:cubicBezTo>
                  <a:cubicBezTo>
                    <a:pt x="58096" y="30671"/>
                    <a:pt x="58179" y="30506"/>
                    <a:pt x="58262" y="30423"/>
                  </a:cubicBezTo>
                  <a:cubicBezTo>
                    <a:pt x="58320" y="30364"/>
                    <a:pt x="58379" y="30305"/>
                    <a:pt x="58408" y="30305"/>
                  </a:cubicBezTo>
                  <a:close/>
                  <a:moveTo>
                    <a:pt x="58657" y="30554"/>
                  </a:moveTo>
                  <a:cubicBezTo>
                    <a:pt x="58669" y="30554"/>
                    <a:pt x="58676" y="30564"/>
                    <a:pt x="58676" y="30588"/>
                  </a:cubicBezTo>
                  <a:cubicBezTo>
                    <a:pt x="58676" y="30588"/>
                    <a:pt x="58676" y="30671"/>
                    <a:pt x="58593" y="30837"/>
                  </a:cubicBezTo>
                  <a:cubicBezTo>
                    <a:pt x="58534" y="30896"/>
                    <a:pt x="58476" y="30954"/>
                    <a:pt x="58447" y="30954"/>
                  </a:cubicBezTo>
                  <a:cubicBezTo>
                    <a:pt x="58434" y="30954"/>
                    <a:pt x="58427" y="30944"/>
                    <a:pt x="58427" y="30920"/>
                  </a:cubicBezTo>
                  <a:cubicBezTo>
                    <a:pt x="58344" y="30920"/>
                    <a:pt x="58427" y="30837"/>
                    <a:pt x="58510" y="30671"/>
                  </a:cubicBezTo>
                  <a:cubicBezTo>
                    <a:pt x="58569" y="30613"/>
                    <a:pt x="58627" y="30554"/>
                    <a:pt x="58657" y="30554"/>
                  </a:cubicBezTo>
                  <a:close/>
                  <a:moveTo>
                    <a:pt x="52709" y="30920"/>
                  </a:moveTo>
                  <a:cubicBezTo>
                    <a:pt x="52792" y="30920"/>
                    <a:pt x="52709" y="31086"/>
                    <a:pt x="52626" y="31169"/>
                  </a:cubicBezTo>
                  <a:cubicBezTo>
                    <a:pt x="52626" y="31334"/>
                    <a:pt x="52543" y="31334"/>
                    <a:pt x="52460" y="31334"/>
                  </a:cubicBezTo>
                  <a:cubicBezTo>
                    <a:pt x="52460" y="31334"/>
                    <a:pt x="52460" y="31169"/>
                    <a:pt x="52543" y="31086"/>
                  </a:cubicBezTo>
                  <a:cubicBezTo>
                    <a:pt x="52626" y="31003"/>
                    <a:pt x="52709" y="30920"/>
                    <a:pt x="52709" y="30920"/>
                  </a:cubicBezTo>
                  <a:close/>
                  <a:moveTo>
                    <a:pt x="57332" y="30855"/>
                  </a:moveTo>
                  <a:cubicBezTo>
                    <a:pt x="57421" y="30855"/>
                    <a:pt x="57388" y="31009"/>
                    <a:pt x="57267" y="31251"/>
                  </a:cubicBezTo>
                  <a:cubicBezTo>
                    <a:pt x="57150" y="31310"/>
                    <a:pt x="57033" y="31369"/>
                    <a:pt x="56974" y="31369"/>
                  </a:cubicBezTo>
                  <a:cubicBezTo>
                    <a:pt x="56950" y="31369"/>
                    <a:pt x="56936" y="31359"/>
                    <a:pt x="56936" y="31334"/>
                  </a:cubicBezTo>
                  <a:cubicBezTo>
                    <a:pt x="56853" y="31251"/>
                    <a:pt x="56936" y="31003"/>
                    <a:pt x="57184" y="30920"/>
                  </a:cubicBezTo>
                  <a:cubicBezTo>
                    <a:pt x="57251" y="30876"/>
                    <a:pt x="57300" y="30855"/>
                    <a:pt x="57332" y="30855"/>
                  </a:cubicBezTo>
                  <a:close/>
                  <a:moveTo>
                    <a:pt x="56190" y="31251"/>
                  </a:moveTo>
                  <a:cubicBezTo>
                    <a:pt x="56190" y="31251"/>
                    <a:pt x="56190" y="31334"/>
                    <a:pt x="56107" y="31500"/>
                  </a:cubicBezTo>
                  <a:cubicBezTo>
                    <a:pt x="56048" y="31559"/>
                    <a:pt x="55990" y="31617"/>
                    <a:pt x="55931" y="31617"/>
                  </a:cubicBezTo>
                  <a:cubicBezTo>
                    <a:pt x="55907" y="31617"/>
                    <a:pt x="55882" y="31607"/>
                    <a:pt x="55858" y="31583"/>
                  </a:cubicBezTo>
                  <a:cubicBezTo>
                    <a:pt x="55858" y="31500"/>
                    <a:pt x="55858" y="31417"/>
                    <a:pt x="55941" y="31334"/>
                  </a:cubicBezTo>
                  <a:cubicBezTo>
                    <a:pt x="56107" y="31251"/>
                    <a:pt x="56190" y="31251"/>
                    <a:pt x="56190" y="31251"/>
                  </a:cubicBezTo>
                  <a:close/>
                  <a:moveTo>
                    <a:pt x="58266" y="31860"/>
                  </a:moveTo>
                  <a:cubicBezTo>
                    <a:pt x="58316" y="31860"/>
                    <a:pt x="58276" y="31900"/>
                    <a:pt x="58179" y="31997"/>
                  </a:cubicBezTo>
                  <a:cubicBezTo>
                    <a:pt x="58096" y="32039"/>
                    <a:pt x="58034" y="32059"/>
                    <a:pt x="57982" y="32059"/>
                  </a:cubicBezTo>
                  <a:cubicBezTo>
                    <a:pt x="57930" y="32059"/>
                    <a:pt x="57889" y="32039"/>
                    <a:pt x="57847" y="31997"/>
                  </a:cubicBezTo>
                  <a:cubicBezTo>
                    <a:pt x="57764" y="31914"/>
                    <a:pt x="57847" y="31914"/>
                    <a:pt x="58013" y="31914"/>
                  </a:cubicBezTo>
                  <a:cubicBezTo>
                    <a:pt x="58150" y="31880"/>
                    <a:pt x="58231" y="31860"/>
                    <a:pt x="58266" y="31860"/>
                  </a:cubicBezTo>
                  <a:close/>
                  <a:moveTo>
                    <a:pt x="58925" y="31832"/>
                  </a:moveTo>
                  <a:cubicBezTo>
                    <a:pt x="58925" y="31832"/>
                    <a:pt x="58924" y="31997"/>
                    <a:pt x="58842" y="32246"/>
                  </a:cubicBezTo>
                  <a:cubicBezTo>
                    <a:pt x="58735" y="32406"/>
                    <a:pt x="58697" y="32498"/>
                    <a:pt x="58661" y="32498"/>
                  </a:cubicBezTo>
                  <a:cubicBezTo>
                    <a:pt x="58641" y="32498"/>
                    <a:pt x="58622" y="32470"/>
                    <a:pt x="58593" y="32412"/>
                  </a:cubicBezTo>
                  <a:cubicBezTo>
                    <a:pt x="58510" y="32329"/>
                    <a:pt x="58510" y="32163"/>
                    <a:pt x="58676" y="31997"/>
                  </a:cubicBezTo>
                  <a:cubicBezTo>
                    <a:pt x="58759" y="31914"/>
                    <a:pt x="58924" y="31832"/>
                    <a:pt x="58925" y="31832"/>
                  </a:cubicBezTo>
                  <a:close/>
                  <a:moveTo>
                    <a:pt x="55772" y="32048"/>
                  </a:moveTo>
                  <a:cubicBezTo>
                    <a:pt x="55858" y="32048"/>
                    <a:pt x="55970" y="32109"/>
                    <a:pt x="56107" y="32246"/>
                  </a:cubicBezTo>
                  <a:cubicBezTo>
                    <a:pt x="56273" y="32495"/>
                    <a:pt x="56273" y="32660"/>
                    <a:pt x="56107" y="32743"/>
                  </a:cubicBezTo>
                  <a:cubicBezTo>
                    <a:pt x="56024" y="32826"/>
                    <a:pt x="55858" y="32992"/>
                    <a:pt x="55775" y="33075"/>
                  </a:cubicBezTo>
                  <a:cubicBezTo>
                    <a:pt x="55746" y="33133"/>
                    <a:pt x="55706" y="33161"/>
                    <a:pt x="55667" y="33161"/>
                  </a:cubicBezTo>
                  <a:cubicBezTo>
                    <a:pt x="55596" y="33161"/>
                    <a:pt x="55527" y="33069"/>
                    <a:pt x="55527" y="32909"/>
                  </a:cubicBezTo>
                  <a:cubicBezTo>
                    <a:pt x="55527" y="32743"/>
                    <a:pt x="55527" y="32577"/>
                    <a:pt x="55444" y="32495"/>
                  </a:cubicBezTo>
                  <a:cubicBezTo>
                    <a:pt x="55444" y="32412"/>
                    <a:pt x="55444" y="32246"/>
                    <a:pt x="55610" y="32163"/>
                  </a:cubicBezTo>
                  <a:cubicBezTo>
                    <a:pt x="55647" y="32089"/>
                    <a:pt x="55701" y="32048"/>
                    <a:pt x="55772" y="32048"/>
                  </a:cubicBezTo>
                  <a:close/>
                  <a:moveTo>
                    <a:pt x="60613" y="32681"/>
                  </a:moveTo>
                  <a:cubicBezTo>
                    <a:pt x="60644" y="32681"/>
                    <a:pt x="60665" y="32702"/>
                    <a:pt x="60665" y="32743"/>
                  </a:cubicBezTo>
                  <a:cubicBezTo>
                    <a:pt x="60665" y="32840"/>
                    <a:pt x="60693" y="32880"/>
                    <a:pt x="60734" y="32880"/>
                  </a:cubicBezTo>
                  <a:cubicBezTo>
                    <a:pt x="60762" y="32880"/>
                    <a:pt x="60796" y="32860"/>
                    <a:pt x="60831" y="32826"/>
                  </a:cubicBezTo>
                  <a:cubicBezTo>
                    <a:pt x="60897" y="32804"/>
                    <a:pt x="60958" y="32794"/>
                    <a:pt x="61009" y="32794"/>
                  </a:cubicBezTo>
                  <a:cubicBezTo>
                    <a:pt x="61150" y="32794"/>
                    <a:pt x="61223" y="32870"/>
                    <a:pt x="61162" y="32992"/>
                  </a:cubicBezTo>
                  <a:cubicBezTo>
                    <a:pt x="61079" y="33075"/>
                    <a:pt x="60913" y="33158"/>
                    <a:pt x="60748" y="33240"/>
                  </a:cubicBezTo>
                  <a:cubicBezTo>
                    <a:pt x="60702" y="33271"/>
                    <a:pt x="60656" y="33284"/>
                    <a:pt x="60614" y="33284"/>
                  </a:cubicBezTo>
                  <a:cubicBezTo>
                    <a:pt x="60425" y="33284"/>
                    <a:pt x="60296" y="33014"/>
                    <a:pt x="60499" y="32743"/>
                  </a:cubicBezTo>
                  <a:cubicBezTo>
                    <a:pt x="60541" y="32702"/>
                    <a:pt x="60582" y="32681"/>
                    <a:pt x="60613" y="32681"/>
                  </a:cubicBezTo>
                  <a:close/>
                  <a:moveTo>
                    <a:pt x="58355" y="32660"/>
                  </a:moveTo>
                  <a:cubicBezTo>
                    <a:pt x="58386" y="32660"/>
                    <a:pt x="58386" y="32743"/>
                    <a:pt x="58344" y="32909"/>
                  </a:cubicBezTo>
                  <a:cubicBezTo>
                    <a:pt x="58344" y="33075"/>
                    <a:pt x="58179" y="33406"/>
                    <a:pt x="58013" y="33572"/>
                  </a:cubicBezTo>
                  <a:cubicBezTo>
                    <a:pt x="57831" y="33800"/>
                    <a:pt x="57674" y="33927"/>
                    <a:pt x="57583" y="33927"/>
                  </a:cubicBezTo>
                  <a:cubicBezTo>
                    <a:pt x="57508" y="33927"/>
                    <a:pt x="57478" y="33841"/>
                    <a:pt x="57516" y="33655"/>
                  </a:cubicBezTo>
                  <a:cubicBezTo>
                    <a:pt x="57576" y="33533"/>
                    <a:pt x="57593" y="33457"/>
                    <a:pt x="57564" y="33457"/>
                  </a:cubicBezTo>
                  <a:cubicBezTo>
                    <a:pt x="57554" y="33457"/>
                    <a:pt x="57538" y="33467"/>
                    <a:pt x="57516" y="33489"/>
                  </a:cubicBezTo>
                  <a:cubicBezTo>
                    <a:pt x="57516" y="33504"/>
                    <a:pt x="57513" y="33511"/>
                    <a:pt x="57508" y="33511"/>
                  </a:cubicBezTo>
                  <a:cubicBezTo>
                    <a:pt x="57488" y="33511"/>
                    <a:pt x="57433" y="33376"/>
                    <a:pt x="57433" y="33240"/>
                  </a:cubicBezTo>
                  <a:cubicBezTo>
                    <a:pt x="57485" y="32978"/>
                    <a:pt x="57637" y="32815"/>
                    <a:pt x="57763" y="32815"/>
                  </a:cubicBezTo>
                  <a:cubicBezTo>
                    <a:pt x="57836" y="32815"/>
                    <a:pt x="57900" y="32870"/>
                    <a:pt x="57930" y="32992"/>
                  </a:cubicBezTo>
                  <a:cubicBezTo>
                    <a:pt x="57967" y="33066"/>
                    <a:pt x="57988" y="33107"/>
                    <a:pt x="58014" y="33107"/>
                  </a:cubicBezTo>
                  <a:cubicBezTo>
                    <a:pt x="58046" y="33107"/>
                    <a:pt x="58087" y="33046"/>
                    <a:pt x="58179" y="32909"/>
                  </a:cubicBezTo>
                  <a:cubicBezTo>
                    <a:pt x="58262" y="32743"/>
                    <a:pt x="58324" y="32660"/>
                    <a:pt x="58355" y="32660"/>
                  </a:cubicBezTo>
                  <a:close/>
                  <a:moveTo>
                    <a:pt x="65886" y="33821"/>
                  </a:moveTo>
                  <a:cubicBezTo>
                    <a:pt x="65969" y="33903"/>
                    <a:pt x="65969" y="33986"/>
                    <a:pt x="65886" y="33986"/>
                  </a:cubicBezTo>
                  <a:cubicBezTo>
                    <a:pt x="65862" y="34011"/>
                    <a:pt x="65837" y="34021"/>
                    <a:pt x="65815" y="34021"/>
                  </a:cubicBezTo>
                  <a:cubicBezTo>
                    <a:pt x="65762" y="34021"/>
                    <a:pt x="65720" y="33962"/>
                    <a:pt x="65720" y="33903"/>
                  </a:cubicBezTo>
                  <a:cubicBezTo>
                    <a:pt x="65720" y="33821"/>
                    <a:pt x="65803" y="33821"/>
                    <a:pt x="65886" y="33821"/>
                  </a:cubicBezTo>
                  <a:close/>
                  <a:moveTo>
                    <a:pt x="56300" y="33703"/>
                  </a:moveTo>
                  <a:cubicBezTo>
                    <a:pt x="56314" y="33703"/>
                    <a:pt x="56331" y="33713"/>
                    <a:pt x="56355" y="33738"/>
                  </a:cubicBezTo>
                  <a:cubicBezTo>
                    <a:pt x="56355" y="33738"/>
                    <a:pt x="56273" y="33821"/>
                    <a:pt x="56273" y="33986"/>
                  </a:cubicBezTo>
                  <a:cubicBezTo>
                    <a:pt x="56214" y="34045"/>
                    <a:pt x="56155" y="34103"/>
                    <a:pt x="56126" y="34103"/>
                  </a:cubicBezTo>
                  <a:cubicBezTo>
                    <a:pt x="56114" y="34103"/>
                    <a:pt x="56107" y="34093"/>
                    <a:pt x="56107" y="34069"/>
                  </a:cubicBezTo>
                  <a:cubicBezTo>
                    <a:pt x="56024" y="34069"/>
                    <a:pt x="56107" y="33986"/>
                    <a:pt x="56190" y="33821"/>
                  </a:cubicBezTo>
                  <a:cubicBezTo>
                    <a:pt x="56248" y="33762"/>
                    <a:pt x="56265" y="33703"/>
                    <a:pt x="56300" y="33703"/>
                  </a:cubicBezTo>
                  <a:close/>
                  <a:moveTo>
                    <a:pt x="62385" y="33849"/>
                  </a:moveTo>
                  <a:cubicBezTo>
                    <a:pt x="62419" y="33849"/>
                    <a:pt x="62454" y="33869"/>
                    <a:pt x="62488" y="33903"/>
                  </a:cubicBezTo>
                  <a:cubicBezTo>
                    <a:pt x="62571" y="33986"/>
                    <a:pt x="62571" y="34069"/>
                    <a:pt x="62488" y="34235"/>
                  </a:cubicBezTo>
                  <a:cubicBezTo>
                    <a:pt x="62405" y="34318"/>
                    <a:pt x="62322" y="34318"/>
                    <a:pt x="62239" y="34318"/>
                  </a:cubicBezTo>
                  <a:cubicBezTo>
                    <a:pt x="62157" y="34235"/>
                    <a:pt x="62157" y="34069"/>
                    <a:pt x="62239" y="33986"/>
                  </a:cubicBezTo>
                  <a:cubicBezTo>
                    <a:pt x="62288" y="33889"/>
                    <a:pt x="62337" y="33849"/>
                    <a:pt x="62385" y="33849"/>
                  </a:cubicBezTo>
                  <a:close/>
                  <a:moveTo>
                    <a:pt x="58432" y="33317"/>
                  </a:moveTo>
                  <a:cubicBezTo>
                    <a:pt x="58479" y="33317"/>
                    <a:pt x="58422" y="33499"/>
                    <a:pt x="58262" y="33821"/>
                  </a:cubicBezTo>
                  <a:cubicBezTo>
                    <a:pt x="58179" y="34069"/>
                    <a:pt x="58013" y="34318"/>
                    <a:pt x="57930" y="34318"/>
                  </a:cubicBezTo>
                  <a:cubicBezTo>
                    <a:pt x="57919" y="34323"/>
                    <a:pt x="57910" y="34326"/>
                    <a:pt x="57903" y="34326"/>
                  </a:cubicBezTo>
                  <a:cubicBezTo>
                    <a:pt x="57797" y="34326"/>
                    <a:pt x="58029" y="33799"/>
                    <a:pt x="58262" y="33489"/>
                  </a:cubicBezTo>
                  <a:cubicBezTo>
                    <a:pt x="58350" y="33372"/>
                    <a:pt x="58406" y="33317"/>
                    <a:pt x="58432" y="33317"/>
                  </a:cubicBezTo>
                  <a:close/>
                  <a:moveTo>
                    <a:pt x="64508" y="34090"/>
                  </a:moveTo>
                  <a:cubicBezTo>
                    <a:pt x="64560" y="34090"/>
                    <a:pt x="64601" y="34111"/>
                    <a:pt x="64643" y="34152"/>
                  </a:cubicBezTo>
                  <a:cubicBezTo>
                    <a:pt x="64643" y="34152"/>
                    <a:pt x="64643" y="34318"/>
                    <a:pt x="64477" y="34318"/>
                  </a:cubicBezTo>
                  <a:cubicBezTo>
                    <a:pt x="64418" y="34376"/>
                    <a:pt x="64360" y="34435"/>
                    <a:pt x="64301" y="34435"/>
                  </a:cubicBezTo>
                  <a:cubicBezTo>
                    <a:pt x="64277" y="34435"/>
                    <a:pt x="64253" y="34425"/>
                    <a:pt x="64228" y="34401"/>
                  </a:cubicBezTo>
                  <a:cubicBezTo>
                    <a:pt x="64146" y="34318"/>
                    <a:pt x="64228" y="34235"/>
                    <a:pt x="64311" y="34152"/>
                  </a:cubicBezTo>
                  <a:cubicBezTo>
                    <a:pt x="64394" y="34111"/>
                    <a:pt x="64456" y="34090"/>
                    <a:pt x="64508" y="34090"/>
                  </a:cubicBezTo>
                  <a:close/>
                  <a:moveTo>
                    <a:pt x="63278" y="33859"/>
                  </a:moveTo>
                  <a:cubicBezTo>
                    <a:pt x="63449" y="33859"/>
                    <a:pt x="63535" y="34130"/>
                    <a:pt x="63400" y="34401"/>
                  </a:cubicBezTo>
                  <a:cubicBezTo>
                    <a:pt x="63365" y="34435"/>
                    <a:pt x="63317" y="34455"/>
                    <a:pt x="63266" y="34455"/>
                  </a:cubicBezTo>
                  <a:cubicBezTo>
                    <a:pt x="63194" y="34455"/>
                    <a:pt x="63117" y="34415"/>
                    <a:pt x="63068" y="34318"/>
                  </a:cubicBezTo>
                  <a:cubicBezTo>
                    <a:pt x="63068" y="34152"/>
                    <a:pt x="63068" y="33986"/>
                    <a:pt x="63151" y="33903"/>
                  </a:cubicBezTo>
                  <a:cubicBezTo>
                    <a:pt x="63197" y="33873"/>
                    <a:pt x="63240" y="33859"/>
                    <a:pt x="63278" y="33859"/>
                  </a:cubicBezTo>
                  <a:close/>
                  <a:moveTo>
                    <a:pt x="60178" y="34118"/>
                  </a:moveTo>
                  <a:cubicBezTo>
                    <a:pt x="60202" y="34118"/>
                    <a:pt x="60226" y="34128"/>
                    <a:pt x="60250" y="34152"/>
                  </a:cubicBezTo>
                  <a:cubicBezTo>
                    <a:pt x="60250" y="34152"/>
                    <a:pt x="60250" y="34318"/>
                    <a:pt x="60168" y="34484"/>
                  </a:cubicBezTo>
                  <a:cubicBezTo>
                    <a:pt x="60168" y="34566"/>
                    <a:pt x="60002" y="34566"/>
                    <a:pt x="59919" y="34566"/>
                  </a:cubicBezTo>
                  <a:cubicBezTo>
                    <a:pt x="59919" y="34484"/>
                    <a:pt x="59919" y="34318"/>
                    <a:pt x="60002" y="34235"/>
                  </a:cubicBezTo>
                  <a:cubicBezTo>
                    <a:pt x="60060" y="34176"/>
                    <a:pt x="60119" y="34118"/>
                    <a:pt x="60178" y="34118"/>
                  </a:cubicBezTo>
                  <a:close/>
                  <a:moveTo>
                    <a:pt x="54449" y="34401"/>
                  </a:moveTo>
                  <a:cubicBezTo>
                    <a:pt x="54449" y="34401"/>
                    <a:pt x="54449" y="34484"/>
                    <a:pt x="54366" y="34649"/>
                  </a:cubicBezTo>
                  <a:cubicBezTo>
                    <a:pt x="54308" y="34708"/>
                    <a:pt x="54249" y="34766"/>
                    <a:pt x="54220" y="34766"/>
                  </a:cubicBezTo>
                  <a:cubicBezTo>
                    <a:pt x="54208" y="34766"/>
                    <a:pt x="54201" y="34756"/>
                    <a:pt x="54201" y="34732"/>
                  </a:cubicBezTo>
                  <a:cubicBezTo>
                    <a:pt x="54118" y="34732"/>
                    <a:pt x="54201" y="34649"/>
                    <a:pt x="54284" y="34484"/>
                  </a:cubicBezTo>
                  <a:cubicBezTo>
                    <a:pt x="54366" y="34401"/>
                    <a:pt x="54449" y="34401"/>
                    <a:pt x="54449" y="34401"/>
                  </a:cubicBezTo>
                  <a:close/>
                  <a:moveTo>
                    <a:pt x="59351" y="34615"/>
                  </a:moveTo>
                  <a:cubicBezTo>
                    <a:pt x="59373" y="34615"/>
                    <a:pt x="59397" y="34625"/>
                    <a:pt x="59422" y="34649"/>
                  </a:cubicBezTo>
                  <a:cubicBezTo>
                    <a:pt x="59505" y="34732"/>
                    <a:pt x="59505" y="34815"/>
                    <a:pt x="59422" y="34815"/>
                  </a:cubicBezTo>
                  <a:cubicBezTo>
                    <a:pt x="59397" y="34839"/>
                    <a:pt x="59373" y="34849"/>
                    <a:pt x="59351" y="34849"/>
                  </a:cubicBezTo>
                  <a:cubicBezTo>
                    <a:pt x="59297" y="34849"/>
                    <a:pt x="59256" y="34791"/>
                    <a:pt x="59256" y="34732"/>
                  </a:cubicBezTo>
                  <a:cubicBezTo>
                    <a:pt x="59256" y="34674"/>
                    <a:pt x="59297" y="34615"/>
                    <a:pt x="59351" y="34615"/>
                  </a:cubicBezTo>
                  <a:close/>
                  <a:moveTo>
                    <a:pt x="56368" y="34781"/>
                  </a:moveTo>
                  <a:cubicBezTo>
                    <a:pt x="56390" y="34781"/>
                    <a:pt x="56414" y="34791"/>
                    <a:pt x="56438" y="34815"/>
                  </a:cubicBezTo>
                  <a:cubicBezTo>
                    <a:pt x="56521" y="34898"/>
                    <a:pt x="56438" y="34981"/>
                    <a:pt x="56438" y="35064"/>
                  </a:cubicBezTo>
                  <a:cubicBezTo>
                    <a:pt x="56355" y="35146"/>
                    <a:pt x="56190" y="35229"/>
                    <a:pt x="56190" y="35229"/>
                  </a:cubicBezTo>
                  <a:cubicBezTo>
                    <a:pt x="56190" y="35146"/>
                    <a:pt x="56190" y="35064"/>
                    <a:pt x="56273" y="34898"/>
                  </a:cubicBezTo>
                  <a:cubicBezTo>
                    <a:pt x="56273" y="34839"/>
                    <a:pt x="56314" y="34781"/>
                    <a:pt x="56368" y="34781"/>
                  </a:cubicBezTo>
                  <a:close/>
                  <a:moveTo>
                    <a:pt x="68155" y="35056"/>
                  </a:moveTo>
                  <a:cubicBezTo>
                    <a:pt x="68233" y="35056"/>
                    <a:pt x="68309" y="35083"/>
                    <a:pt x="68372" y="35146"/>
                  </a:cubicBezTo>
                  <a:cubicBezTo>
                    <a:pt x="68455" y="35229"/>
                    <a:pt x="68455" y="35312"/>
                    <a:pt x="68372" y="35395"/>
                  </a:cubicBezTo>
                  <a:cubicBezTo>
                    <a:pt x="68283" y="35417"/>
                    <a:pt x="68189" y="35428"/>
                    <a:pt x="68101" y="35428"/>
                  </a:cubicBezTo>
                  <a:cubicBezTo>
                    <a:pt x="67860" y="35428"/>
                    <a:pt x="67671" y="35351"/>
                    <a:pt x="67792" y="35229"/>
                  </a:cubicBezTo>
                  <a:cubicBezTo>
                    <a:pt x="67894" y="35127"/>
                    <a:pt x="68029" y="35056"/>
                    <a:pt x="68155" y="35056"/>
                  </a:cubicBezTo>
                  <a:close/>
                  <a:moveTo>
                    <a:pt x="67734" y="34831"/>
                  </a:moveTo>
                  <a:cubicBezTo>
                    <a:pt x="67782" y="34831"/>
                    <a:pt x="67829" y="34852"/>
                    <a:pt x="67875" y="34898"/>
                  </a:cubicBezTo>
                  <a:cubicBezTo>
                    <a:pt x="67958" y="34981"/>
                    <a:pt x="67875" y="34981"/>
                    <a:pt x="67543" y="35229"/>
                  </a:cubicBezTo>
                  <a:cubicBezTo>
                    <a:pt x="67362" y="35375"/>
                    <a:pt x="67244" y="35440"/>
                    <a:pt x="67190" y="35440"/>
                  </a:cubicBezTo>
                  <a:cubicBezTo>
                    <a:pt x="67120" y="35440"/>
                    <a:pt x="67155" y="35333"/>
                    <a:pt x="67295" y="35146"/>
                  </a:cubicBezTo>
                  <a:cubicBezTo>
                    <a:pt x="67474" y="34967"/>
                    <a:pt x="67610" y="34831"/>
                    <a:pt x="67734" y="34831"/>
                  </a:cubicBezTo>
                  <a:close/>
                  <a:moveTo>
                    <a:pt x="69367" y="34484"/>
                  </a:moveTo>
                  <a:cubicBezTo>
                    <a:pt x="69450" y="34484"/>
                    <a:pt x="69532" y="34566"/>
                    <a:pt x="69450" y="34815"/>
                  </a:cubicBezTo>
                  <a:cubicBezTo>
                    <a:pt x="69284" y="35146"/>
                    <a:pt x="69284" y="35229"/>
                    <a:pt x="69118" y="35312"/>
                  </a:cubicBezTo>
                  <a:cubicBezTo>
                    <a:pt x="69035" y="35312"/>
                    <a:pt x="68869" y="35478"/>
                    <a:pt x="68704" y="35561"/>
                  </a:cubicBezTo>
                  <a:cubicBezTo>
                    <a:pt x="68703" y="35563"/>
                    <a:pt x="68702" y="35564"/>
                    <a:pt x="68701" y="35566"/>
                  </a:cubicBezTo>
                  <a:lnTo>
                    <a:pt x="68701" y="35566"/>
                  </a:lnTo>
                  <a:cubicBezTo>
                    <a:pt x="68696" y="35509"/>
                    <a:pt x="68678" y="35452"/>
                    <a:pt x="68621" y="35395"/>
                  </a:cubicBezTo>
                  <a:cubicBezTo>
                    <a:pt x="68538" y="35312"/>
                    <a:pt x="68621" y="35229"/>
                    <a:pt x="68869" y="35064"/>
                  </a:cubicBezTo>
                  <a:cubicBezTo>
                    <a:pt x="69201" y="34898"/>
                    <a:pt x="69201" y="34898"/>
                    <a:pt x="69201" y="34732"/>
                  </a:cubicBezTo>
                  <a:cubicBezTo>
                    <a:pt x="69201" y="34566"/>
                    <a:pt x="69201" y="34566"/>
                    <a:pt x="69367" y="34484"/>
                  </a:cubicBezTo>
                  <a:close/>
                  <a:moveTo>
                    <a:pt x="64653" y="35195"/>
                  </a:moveTo>
                  <a:cubicBezTo>
                    <a:pt x="64677" y="35195"/>
                    <a:pt x="64701" y="35205"/>
                    <a:pt x="64726" y="35229"/>
                  </a:cubicBezTo>
                  <a:cubicBezTo>
                    <a:pt x="64726" y="35312"/>
                    <a:pt x="64726" y="35478"/>
                    <a:pt x="64560" y="35644"/>
                  </a:cubicBezTo>
                  <a:cubicBezTo>
                    <a:pt x="64480" y="35723"/>
                    <a:pt x="64418" y="35761"/>
                    <a:pt x="64377" y="35761"/>
                  </a:cubicBezTo>
                  <a:cubicBezTo>
                    <a:pt x="64292" y="35761"/>
                    <a:pt x="64308" y="35594"/>
                    <a:pt x="64477" y="35312"/>
                  </a:cubicBezTo>
                  <a:cubicBezTo>
                    <a:pt x="64536" y="35254"/>
                    <a:pt x="64594" y="35195"/>
                    <a:pt x="64653" y="35195"/>
                  </a:cubicBezTo>
                  <a:close/>
                  <a:moveTo>
                    <a:pt x="49725" y="35312"/>
                  </a:moveTo>
                  <a:cubicBezTo>
                    <a:pt x="49725" y="35395"/>
                    <a:pt x="49725" y="35478"/>
                    <a:pt x="49643" y="35644"/>
                  </a:cubicBezTo>
                  <a:cubicBezTo>
                    <a:pt x="49643" y="35727"/>
                    <a:pt x="49560" y="35809"/>
                    <a:pt x="49477" y="35809"/>
                  </a:cubicBezTo>
                  <a:cubicBezTo>
                    <a:pt x="49477" y="35727"/>
                    <a:pt x="49477" y="35644"/>
                    <a:pt x="49560" y="35478"/>
                  </a:cubicBezTo>
                  <a:cubicBezTo>
                    <a:pt x="49643" y="35395"/>
                    <a:pt x="49725" y="35312"/>
                    <a:pt x="49725" y="35312"/>
                  </a:cubicBezTo>
                  <a:close/>
                  <a:moveTo>
                    <a:pt x="65487" y="36074"/>
                  </a:moveTo>
                  <a:cubicBezTo>
                    <a:pt x="65508" y="36074"/>
                    <a:pt x="65531" y="36095"/>
                    <a:pt x="65554" y="36141"/>
                  </a:cubicBezTo>
                  <a:cubicBezTo>
                    <a:pt x="65554" y="36141"/>
                    <a:pt x="65554" y="36224"/>
                    <a:pt x="65472" y="36390"/>
                  </a:cubicBezTo>
                  <a:cubicBezTo>
                    <a:pt x="65472" y="36431"/>
                    <a:pt x="65451" y="36452"/>
                    <a:pt x="65430" y="36452"/>
                  </a:cubicBezTo>
                  <a:cubicBezTo>
                    <a:pt x="65409" y="36452"/>
                    <a:pt x="65389" y="36431"/>
                    <a:pt x="65389" y="36390"/>
                  </a:cubicBezTo>
                  <a:cubicBezTo>
                    <a:pt x="65389" y="36210"/>
                    <a:pt x="65432" y="36074"/>
                    <a:pt x="65487" y="36074"/>
                  </a:cubicBezTo>
                  <a:close/>
                  <a:moveTo>
                    <a:pt x="62471" y="36511"/>
                  </a:moveTo>
                  <a:cubicBezTo>
                    <a:pt x="62506" y="36511"/>
                    <a:pt x="62540" y="36524"/>
                    <a:pt x="62571" y="36555"/>
                  </a:cubicBezTo>
                  <a:cubicBezTo>
                    <a:pt x="62654" y="36638"/>
                    <a:pt x="62571" y="36804"/>
                    <a:pt x="62405" y="36970"/>
                  </a:cubicBezTo>
                  <a:cubicBezTo>
                    <a:pt x="62281" y="37094"/>
                    <a:pt x="62219" y="37156"/>
                    <a:pt x="62188" y="37156"/>
                  </a:cubicBezTo>
                  <a:cubicBezTo>
                    <a:pt x="62157" y="37156"/>
                    <a:pt x="62157" y="37094"/>
                    <a:pt x="62157" y="36970"/>
                  </a:cubicBezTo>
                  <a:cubicBezTo>
                    <a:pt x="62157" y="36768"/>
                    <a:pt x="62321" y="36511"/>
                    <a:pt x="62471" y="36511"/>
                  </a:cubicBezTo>
                  <a:close/>
                  <a:moveTo>
                    <a:pt x="71604" y="37716"/>
                  </a:moveTo>
                  <a:cubicBezTo>
                    <a:pt x="71604" y="37798"/>
                    <a:pt x="71521" y="37881"/>
                    <a:pt x="71521" y="37964"/>
                  </a:cubicBezTo>
                  <a:cubicBezTo>
                    <a:pt x="71438" y="38130"/>
                    <a:pt x="71356" y="38130"/>
                    <a:pt x="71273" y="38130"/>
                  </a:cubicBezTo>
                  <a:cubicBezTo>
                    <a:pt x="71190" y="38047"/>
                    <a:pt x="71273" y="37964"/>
                    <a:pt x="71356" y="37881"/>
                  </a:cubicBezTo>
                  <a:cubicBezTo>
                    <a:pt x="71438" y="37798"/>
                    <a:pt x="71521" y="37716"/>
                    <a:pt x="71604" y="37716"/>
                  </a:cubicBezTo>
                  <a:close/>
                  <a:moveTo>
                    <a:pt x="66111" y="35778"/>
                  </a:moveTo>
                  <a:cubicBezTo>
                    <a:pt x="66166" y="35778"/>
                    <a:pt x="66197" y="35872"/>
                    <a:pt x="66135" y="36058"/>
                  </a:cubicBezTo>
                  <a:cubicBezTo>
                    <a:pt x="66090" y="36236"/>
                    <a:pt x="66070" y="36318"/>
                    <a:pt x="66085" y="36318"/>
                  </a:cubicBezTo>
                  <a:cubicBezTo>
                    <a:pt x="66099" y="36318"/>
                    <a:pt x="66141" y="36256"/>
                    <a:pt x="66217" y="36141"/>
                  </a:cubicBezTo>
                  <a:cubicBezTo>
                    <a:pt x="66263" y="36004"/>
                    <a:pt x="66309" y="35943"/>
                    <a:pt x="66354" y="35943"/>
                  </a:cubicBezTo>
                  <a:cubicBezTo>
                    <a:pt x="66392" y="35943"/>
                    <a:pt x="66429" y="35984"/>
                    <a:pt x="66466" y="36058"/>
                  </a:cubicBezTo>
                  <a:cubicBezTo>
                    <a:pt x="66466" y="36182"/>
                    <a:pt x="66487" y="36245"/>
                    <a:pt x="66528" y="36245"/>
                  </a:cubicBezTo>
                  <a:cubicBezTo>
                    <a:pt x="66570" y="36245"/>
                    <a:pt x="66632" y="36182"/>
                    <a:pt x="66715" y="36058"/>
                  </a:cubicBezTo>
                  <a:cubicBezTo>
                    <a:pt x="66763" y="35961"/>
                    <a:pt x="66812" y="35921"/>
                    <a:pt x="66877" y="35921"/>
                  </a:cubicBezTo>
                  <a:cubicBezTo>
                    <a:pt x="66923" y="35921"/>
                    <a:pt x="66978" y="35941"/>
                    <a:pt x="67046" y="35975"/>
                  </a:cubicBezTo>
                  <a:cubicBezTo>
                    <a:pt x="67088" y="36058"/>
                    <a:pt x="67170" y="36100"/>
                    <a:pt x="67253" y="36100"/>
                  </a:cubicBezTo>
                  <a:cubicBezTo>
                    <a:pt x="67336" y="36100"/>
                    <a:pt x="67419" y="36058"/>
                    <a:pt x="67461" y="35975"/>
                  </a:cubicBezTo>
                  <a:cubicBezTo>
                    <a:pt x="67655" y="35878"/>
                    <a:pt x="67820" y="35838"/>
                    <a:pt x="67958" y="35838"/>
                  </a:cubicBezTo>
                  <a:cubicBezTo>
                    <a:pt x="68055" y="35838"/>
                    <a:pt x="68138" y="35858"/>
                    <a:pt x="68206" y="35892"/>
                  </a:cubicBezTo>
                  <a:cubicBezTo>
                    <a:pt x="68289" y="35975"/>
                    <a:pt x="68289" y="36058"/>
                    <a:pt x="68041" y="36224"/>
                  </a:cubicBezTo>
                  <a:cubicBezTo>
                    <a:pt x="67709" y="36390"/>
                    <a:pt x="67709" y="36472"/>
                    <a:pt x="68041" y="36555"/>
                  </a:cubicBezTo>
                  <a:cubicBezTo>
                    <a:pt x="68206" y="36638"/>
                    <a:pt x="68289" y="36804"/>
                    <a:pt x="68124" y="36887"/>
                  </a:cubicBezTo>
                  <a:cubicBezTo>
                    <a:pt x="67958" y="36970"/>
                    <a:pt x="67958" y="36970"/>
                    <a:pt x="68041" y="36970"/>
                  </a:cubicBezTo>
                  <a:cubicBezTo>
                    <a:pt x="68051" y="36966"/>
                    <a:pt x="68061" y="36965"/>
                    <a:pt x="68071" y="36965"/>
                  </a:cubicBezTo>
                  <a:cubicBezTo>
                    <a:pt x="68315" y="36965"/>
                    <a:pt x="68617" y="37895"/>
                    <a:pt x="68538" y="38213"/>
                  </a:cubicBezTo>
                  <a:cubicBezTo>
                    <a:pt x="68489" y="38310"/>
                    <a:pt x="68441" y="38350"/>
                    <a:pt x="68409" y="38350"/>
                  </a:cubicBezTo>
                  <a:cubicBezTo>
                    <a:pt x="68386" y="38350"/>
                    <a:pt x="68372" y="38330"/>
                    <a:pt x="68372" y="38296"/>
                  </a:cubicBezTo>
                  <a:cubicBezTo>
                    <a:pt x="68317" y="38296"/>
                    <a:pt x="68151" y="38259"/>
                    <a:pt x="67973" y="38259"/>
                  </a:cubicBezTo>
                  <a:cubicBezTo>
                    <a:pt x="67884" y="38259"/>
                    <a:pt x="67792" y="38268"/>
                    <a:pt x="67709" y="38296"/>
                  </a:cubicBezTo>
                  <a:cubicBezTo>
                    <a:pt x="67603" y="38311"/>
                    <a:pt x="67510" y="38318"/>
                    <a:pt x="67433" y="38318"/>
                  </a:cubicBezTo>
                  <a:cubicBezTo>
                    <a:pt x="67091" y="38318"/>
                    <a:pt x="67055" y="38182"/>
                    <a:pt x="67461" y="38047"/>
                  </a:cubicBezTo>
                  <a:cubicBezTo>
                    <a:pt x="67543" y="38047"/>
                    <a:pt x="67543" y="37881"/>
                    <a:pt x="67378" y="37798"/>
                  </a:cubicBezTo>
                  <a:cubicBezTo>
                    <a:pt x="67295" y="37633"/>
                    <a:pt x="67212" y="37467"/>
                    <a:pt x="67212" y="37384"/>
                  </a:cubicBezTo>
                  <a:cubicBezTo>
                    <a:pt x="67212" y="37325"/>
                    <a:pt x="67170" y="37267"/>
                    <a:pt x="67117" y="37267"/>
                  </a:cubicBezTo>
                  <a:cubicBezTo>
                    <a:pt x="67095" y="37267"/>
                    <a:pt x="67070" y="37277"/>
                    <a:pt x="67046" y="37301"/>
                  </a:cubicBezTo>
                  <a:cubicBezTo>
                    <a:pt x="66999" y="37349"/>
                    <a:pt x="66960" y="37369"/>
                    <a:pt x="66932" y="37369"/>
                  </a:cubicBezTo>
                  <a:cubicBezTo>
                    <a:pt x="66810" y="37369"/>
                    <a:pt x="66861" y="37005"/>
                    <a:pt x="67129" y="36804"/>
                  </a:cubicBezTo>
                  <a:cubicBezTo>
                    <a:pt x="67274" y="36659"/>
                    <a:pt x="67166" y="36571"/>
                    <a:pt x="66986" y="36571"/>
                  </a:cubicBezTo>
                  <a:cubicBezTo>
                    <a:pt x="66856" y="36571"/>
                    <a:pt x="66688" y="36617"/>
                    <a:pt x="66549" y="36721"/>
                  </a:cubicBezTo>
                  <a:cubicBezTo>
                    <a:pt x="66383" y="36804"/>
                    <a:pt x="66300" y="36804"/>
                    <a:pt x="66217" y="36804"/>
                  </a:cubicBezTo>
                  <a:cubicBezTo>
                    <a:pt x="66207" y="36793"/>
                    <a:pt x="66192" y="36788"/>
                    <a:pt x="66173" y="36788"/>
                  </a:cubicBezTo>
                  <a:cubicBezTo>
                    <a:pt x="66049" y="36788"/>
                    <a:pt x="65760" y="37023"/>
                    <a:pt x="65472" y="37384"/>
                  </a:cubicBezTo>
                  <a:cubicBezTo>
                    <a:pt x="65472" y="37467"/>
                    <a:pt x="65306" y="37467"/>
                    <a:pt x="65223" y="37467"/>
                  </a:cubicBezTo>
                  <a:cubicBezTo>
                    <a:pt x="65140" y="37467"/>
                    <a:pt x="65140" y="37301"/>
                    <a:pt x="65306" y="37135"/>
                  </a:cubicBezTo>
                  <a:cubicBezTo>
                    <a:pt x="65472" y="36887"/>
                    <a:pt x="65637" y="36555"/>
                    <a:pt x="65720" y="36307"/>
                  </a:cubicBezTo>
                  <a:cubicBezTo>
                    <a:pt x="65803" y="36058"/>
                    <a:pt x="65886" y="35892"/>
                    <a:pt x="66052" y="35809"/>
                  </a:cubicBezTo>
                  <a:cubicBezTo>
                    <a:pt x="66072" y="35789"/>
                    <a:pt x="66093" y="35778"/>
                    <a:pt x="66111" y="35778"/>
                  </a:cubicBezTo>
                  <a:close/>
                  <a:moveTo>
                    <a:pt x="66535" y="38490"/>
                  </a:moveTo>
                  <a:cubicBezTo>
                    <a:pt x="66563" y="38490"/>
                    <a:pt x="66597" y="38510"/>
                    <a:pt x="66632" y="38544"/>
                  </a:cubicBezTo>
                  <a:cubicBezTo>
                    <a:pt x="66715" y="38544"/>
                    <a:pt x="66715" y="38627"/>
                    <a:pt x="66632" y="38710"/>
                  </a:cubicBezTo>
                  <a:cubicBezTo>
                    <a:pt x="66549" y="38710"/>
                    <a:pt x="66466" y="38710"/>
                    <a:pt x="66466" y="38627"/>
                  </a:cubicBezTo>
                  <a:cubicBezTo>
                    <a:pt x="66466" y="38530"/>
                    <a:pt x="66494" y="38490"/>
                    <a:pt x="66535" y="38490"/>
                  </a:cubicBezTo>
                  <a:close/>
                  <a:moveTo>
                    <a:pt x="55827" y="38565"/>
                  </a:moveTo>
                  <a:cubicBezTo>
                    <a:pt x="55858" y="38565"/>
                    <a:pt x="55900" y="38586"/>
                    <a:pt x="55941" y="38627"/>
                  </a:cubicBezTo>
                  <a:cubicBezTo>
                    <a:pt x="56024" y="38627"/>
                    <a:pt x="56024" y="38710"/>
                    <a:pt x="55941" y="38793"/>
                  </a:cubicBezTo>
                  <a:cubicBezTo>
                    <a:pt x="55858" y="38793"/>
                    <a:pt x="55775" y="38710"/>
                    <a:pt x="55775" y="38627"/>
                  </a:cubicBezTo>
                  <a:cubicBezTo>
                    <a:pt x="55775" y="38586"/>
                    <a:pt x="55796" y="38565"/>
                    <a:pt x="55827" y="38565"/>
                  </a:cubicBezTo>
                  <a:close/>
                  <a:moveTo>
                    <a:pt x="70316" y="38245"/>
                  </a:moveTo>
                  <a:cubicBezTo>
                    <a:pt x="70561" y="38245"/>
                    <a:pt x="70741" y="38482"/>
                    <a:pt x="70610" y="38876"/>
                  </a:cubicBezTo>
                  <a:cubicBezTo>
                    <a:pt x="70527" y="39207"/>
                    <a:pt x="70527" y="39207"/>
                    <a:pt x="70361" y="39207"/>
                  </a:cubicBezTo>
                  <a:cubicBezTo>
                    <a:pt x="70195" y="39207"/>
                    <a:pt x="70030" y="39042"/>
                    <a:pt x="69947" y="38876"/>
                  </a:cubicBezTo>
                  <a:cubicBezTo>
                    <a:pt x="69864" y="38544"/>
                    <a:pt x="69864" y="38461"/>
                    <a:pt x="70113" y="38296"/>
                  </a:cubicBezTo>
                  <a:cubicBezTo>
                    <a:pt x="70182" y="38261"/>
                    <a:pt x="70251" y="38245"/>
                    <a:pt x="70316" y="38245"/>
                  </a:cubicBezTo>
                  <a:close/>
                  <a:moveTo>
                    <a:pt x="68538" y="38876"/>
                  </a:moveTo>
                  <a:cubicBezTo>
                    <a:pt x="68621" y="38876"/>
                    <a:pt x="68455" y="38959"/>
                    <a:pt x="68289" y="39124"/>
                  </a:cubicBezTo>
                  <a:cubicBezTo>
                    <a:pt x="68140" y="39199"/>
                    <a:pt x="68025" y="39240"/>
                    <a:pt x="67965" y="39240"/>
                  </a:cubicBezTo>
                  <a:cubicBezTo>
                    <a:pt x="67892" y="39240"/>
                    <a:pt x="67904" y="39178"/>
                    <a:pt x="68041" y="39042"/>
                  </a:cubicBezTo>
                  <a:cubicBezTo>
                    <a:pt x="68124" y="38959"/>
                    <a:pt x="68206" y="38876"/>
                    <a:pt x="68372" y="38876"/>
                  </a:cubicBezTo>
                  <a:close/>
                  <a:moveTo>
                    <a:pt x="67623" y="39005"/>
                  </a:moveTo>
                  <a:cubicBezTo>
                    <a:pt x="67728" y="39005"/>
                    <a:pt x="67709" y="39152"/>
                    <a:pt x="67543" y="39373"/>
                  </a:cubicBezTo>
                  <a:cubicBezTo>
                    <a:pt x="67495" y="39470"/>
                    <a:pt x="67446" y="39510"/>
                    <a:pt x="67398" y="39510"/>
                  </a:cubicBezTo>
                  <a:cubicBezTo>
                    <a:pt x="67363" y="39510"/>
                    <a:pt x="67329" y="39490"/>
                    <a:pt x="67295" y="39456"/>
                  </a:cubicBezTo>
                  <a:cubicBezTo>
                    <a:pt x="67212" y="39373"/>
                    <a:pt x="67212" y="39290"/>
                    <a:pt x="67378" y="39124"/>
                  </a:cubicBezTo>
                  <a:cubicBezTo>
                    <a:pt x="67488" y="39042"/>
                    <a:pt x="67571" y="39005"/>
                    <a:pt x="67623" y="39005"/>
                  </a:cubicBezTo>
                  <a:close/>
                  <a:moveTo>
                    <a:pt x="68115" y="39484"/>
                  </a:moveTo>
                  <a:cubicBezTo>
                    <a:pt x="68138" y="39484"/>
                    <a:pt x="68172" y="39504"/>
                    <a:pt x="68206" y="39539"/>
                  </a:cubicBezTo>
                  <a:cubicBezTo>
                    <a:pt x="68289" y="39622"/>
                    <a:pt x="68289" y="39705"/>
                    <a:pt x="68206" y="39705"/>
                  </a:cubicBezTo>
                  <a:cubicBezTo>
                    <a:pt x="68182" y="39729"/>
                    <a:pt x="68165" y="39739"/>
                    <a:pt x="68153" y="39739"/>
                  </a:cubicBezTo>
                  <a:cubicBezTo>
                    <a:pt x="68124" y="39739"/>
                    <a:pt x="68124" y="39680"/>
                    <a:pt x="68124" y="39622"/>
                  </a:cubicBezTo>
                  <a:cubicBezTo>
                    <a:pt x="68075" y="39525"/>
                    <a:pt x="68083" y="39484"/>
                    <a:pt x="68115" y="39484"/>
                  </a:cubicBezTo>
                  <a:close/>
                  <a:moveTo>
                    <a:pt x="76977" y="39733"/>
                  </a:moveTo>
                  <a:cubicBezTo>
                    <a:pt x="77005" y="39733"/>
                    <a:pt x="77040" y="39753"/>
                    <a:pt x="77074" y="39787"/>
                  </a:cubicBezTo>
                  <a:cubicBezTo>
                    <a:pt x="77157" y="39870"/>
                    <a:pt x="77157" y="39953"/>
                    <a:pt x="77074" y="39953"/>
                  </a:cubicBezTo>
                  <a:cubicBezTo>
                    <a:pt x="77050" y="39977"/>
                    <a:pt x="77025" y="39988"/>
                    <a:pt x="77003" y="39988"/>
                  </a:cubicBezTo>
                  <a:cubicBezTo>
                    <a:pt x="76950" y="39988"/>
                    <a:pt x="76908" y="39929"/>
                    <a:pt x="76908" y="39870"/>
                  </a:cubicBezTo>
                  <a:cubicBezTo>
                    <a:pt x="76908" y="39773"/>
                    <a:pt x="76937" y="39733"/>
                    <a:pt x="76977" y="39733"/>
                  </a:cubicBezTo>
                  <a:close/>
                  <a:moveTo>
                    <a:pt x="69611" y="39037"/>
                  </a:moveTo>
                  <a:cubicBezTo>
                    <a:pt x="69725" y="39037"/>
                    <a:pt x="69714" y="39226"/>
                    <a:pt x="69615" y="39622"/>
                  </a:cubicBezTo>
                  <a:lnTo>
                    <a:pt x="69532" y="40202"/>
                  </a:lnTo>
                  <a:lnTo>
                    <a:pt x="69201" y="39870"/>
                  </a:lnTo>
                  <a:cubicBezTo>
                    <a:pt x="68869" y="39539"/>
                    <a:pt x="68869" y="39539"/>
                    <a:pt x="69201" y="39290"/>
                  </a:cubicBezTo>
                  <a:cubicBezTo>
                    <a:pt x="69401" y="39123"/>
                    <a:pt x="69534" y="39037"/>
                    <a:pt x="69611" y="39037"/>
                  </a:cubicBezTo>
                  <a:close/>
                  <a:moveTo>
                    <a:pt x="47322" y="40036"/>
                  </a:moveTo>
                  <a:cubicBezTo>
                    <a:pt x="47405" y="40119"/>
                    <a:pt x="47405" y="40202"/>
                    <a:pt x="47322" y="40285"/>
                  </a:cubicBezTo>
                  <a:cubicBezTo>
                    <a:pt x="47239" y="40285"/>
                    <a:pt x="47156" y="40202"/>
                    <a:pt x="47156" y="40119"/>
                  </a:cubicBezTo>
                  <a:cubicBezTo>
                    <a:pt x="47156" y="40036"/>
                    <a:pt x="47239" y="40036"/>
                    <a:pt x="47322" y="40036"/>
                  </a:cubicBezTo>
                  <a:close/>
                  <a:moveTo>
                    <a:pt x="70527" y="39953"/>
                  </a:moveTo>
                  <a:cubicBezTo>
                    <a:pt x="70527" y="39953"/>
                    <a:pt x="70527" y="40036"/>
                    <a:pt x="70444" y="40202"/>
                  </a:cubicBezTo>
                  <a:cubicBezTo>
                    <a:pt x="70444" y="40260"/>
                    <a:pt x="70361" y="40319"/>
                    <a:pt x="70313" y="40319"/>
                  </a:cubicBezTo>
                  <a:cubicBezTo>
                    <a:pt x="70292" y="40319"/>
                    <a:pt x="70278" y="40309"/>
                    <a:pt x="70278" y="40285"/>
                  </a:cubicBezTo>
                  <a:cubicBezTo>
                    <a:pt x="70195" y="40202"/>
                    <a:pt x="70278" y="40119"/>
                    <a:pt x="70361" y="40036"/>
                  </a:cubicBezTo>
                  <a:cubicBezTo>
                    <a:pt x="70444" y="39953"/>
                    <a:pt x="70527" y="39953"/>
                    <a:pt x="70527" y="39953"/>
                  </a:cubicBezTo>
                  <a:close/>
                  <a:moveTo>
                    <a:pt x="68509" y="39885"/>
                  </a:moveTo>
                  <a:cubicBezTo>
                    <a:pt x="68607" y="39885"/>
                    <a:pt x="68655" y="40002"/>
                    <a:pt x="68538" y="40119"/>
                  </a:cubicBezTo>
                  <a:cubicBezTo>
                    <a:pt x="68431" y="40279"/>
                    <a:pt x="68324" y="40371"/>
                    <a:pt x="68261" y="40371"/>
                  </a:cubicBezTo>
                  <a:cubicBezTo>
                    <a:pt x="68227" y="40371"/>
                    <a:pt x="68206" y="40343"/>
                    <a:pt x="68206" y="40285"/>
                  </a:cubicBezTo>
                  <a:cubicBezTo>
                    <a:pt x="68206" y="40119"/>
                    <a:pt x="68289" y="40036"/>
                    <a:pt x="68372" y="39953"/>
                  </a:cubicBezTo>
                  <a:cubicBezTo>
                    <a:pt x="68421" y="39905"/>
                    <a:pt x="68469" y="39885"/>
                    <a:pt x="68509" y="39885"/>
                  </a:cubicBezTo>
                  <a:close/>
                  <a:moveTo>
                    <a:pt x="77809" y="40305"/>
                  </a:moveTo>
                  <a:cubicBezTo>
                    <a:pt x="77861" y="40305"/>
                    <a:pt x="77903" y="40326"/>
                    <a:pt x="77903" y="40368"/>
                  </a:cubicBezTo>
                  <a:cubicBezTo>
                    <a:pt x="77986" y="40368"/>
                    <a:pt x="77986" y="40533"/>
                    <a:pt x="77820" y="40616"/>
                  </a:cubicBezTo>
                  <a:cubicBezTo>
                    <a:pt x="77778" y="40658"/>
                    <a:pt x="77737" y="40678"/>
                    <a:pt x="77695" y="40678"/>
                  </a:cubicBezTo>
                  <a:cubicBezTo>
                    <a:pt x="77654" y="40678"/>
                    <a:pt x="77613" y="40658"/>
                    <a:pt x="77571" y="40616"/>
                  </a:cubicBezTo>
                  <a:cubicBezTo>
                    <a:pt x="77488" y="40533"/>
                    <a:pt x="77571" y="40450"/>
                    <a:pt x="77654" y="40368"/>
                  </a:cubicBezTo>
                  <a:cubicBezTo>
                    <a:pt x="77695" y="40326"/>
                    <a:pt x="77758" y="40305"/>
                    <a:pt x="77809" y="40305"/>
                  </a:cubicBezTo>
                  <a:close/>
                  <a:moveTo>
                    <a:pt x="77319" y="41081"/>
                  </a:moveTo>
                  <a:cubicBezTo>
                    <a:pt x="77432" y="41081"/>
                    <a:pt x="77444" y="41158"/>
                    <a:pt x="77323" y="41279"/>
                  </a:cubicBezTo>
                  <a:cubicBezTo>
                    <a:pt x="77274" y="41376"/>
                    <a:pt x="77197" y="41416"/>
                    <a:pt x="77125" y="41416"/>
                  </a:cubicBezTo>
                  <a:cubicBezTo>
                    <a:pt x="77074" y="41416"/>
                    <a:pt x="77025" y="41396"/>
                    <a:pt x="76991" y="41362"/>
                  </a:cubicBezTo>
                  <a:cubicBezTo>
                    <a:pt x="76908" y="41196"/>
                    <a:pt x="76908" y="41196"/>
                    <a:pt x="77157" y="41113"/>
                  </a:cubicBezTo>
                  <a:cubicBezTo>
                    <a:pt x="77223" y="41091"/>
                    <a:pt x="77278" y="41081"/>
                    <a:pt x="77319" y="41081"/>
                  </a:cubicBezTo>
                  <a:close/>
                  <a:moveTo>
                    <a:pt x="77737" y="41113"/>
                  </a:moveTo>
                  <a:cubicBezTo>
                    <a:pt x="77737" y="41113"/>
                    <a:pt x="77737" y="41196"/>
                    <a:pt x="77654" y="41362"/>
                  </a:cubicBezTo>
                  <a:cubicBezTo>
                    <a:pt x="77571" y="41445"/>
                    <a:pt x="77488" y="41445"/>
                    <a:pt x="77405" y="41445"/>
                  </a:cubicBezTo>
                  <a:cubicBezTo>
                    <a:pt x="77405" y="41362"/>
                    <a:pt x="77488" y="41279"/>
                    <a:pt x="77571" y="41196"/>
                  </a:cubicBezTo>
                  <a:cubicBezTo>
                    <a:pt x="77654" y="41113"/>
                    <a:pt x="77737" y="41113"/>
                    <a:pt x="77737" y="41113"/>
                  </a:cubicBezTo>
                  <a:close/>
                  <a:moveTo>
                    <a:pt x="71619" y="39223"/>
                  </a:moveTo>
                  <a:cubicBezTo>
                    <a:pt x="71711" y="39223"/>
                    <a:pt x="71820" y="39244"/>
                    <a:pt x="71936" y="39290"/>
                  </a:cubicBezTo>
                  <a:cubicBezTo>
                    <a:pt x="72101" y="39456"/>
                    <a:pt x="72433" y="39539"/>
                    <a:pt x="72682" y="39622"/>
                  </a:cubicBezTo>
                  <a:cubicBezTo>
                    <a:pt x="73096" y="39705"/>
                    <a:pt x="73262" y="39953"/>
                    <a:pt x="73096" y="40202"/>
                  </a:cubicBezTo>
                  <a:cubicBezTo>
                    <a:pt x="72875" y="40423"/>
                    <a:pt x="72654" y="40570"/>
                    <a:pt x="72507" y="40570"/>
                  </a:cubicBezTo>
                  <a:cubicBezTo>
                    <a:pt x="72433" y="40570"/>
                    <a:pt x="72378" y="40533"/>
                    <a:pt x="72350" y="40450"/>
                  </a:cubicBezTo>
                  <a:cubicBezTo>
                    <a:pt x="72350" y="40285"/>
                    <a:pt x="72184" y="40202"/>
                    <a:pt x="72019" y="40202"/>
                  </a:cubicBezTo>
                  <a:lnTo>
                    <a:pt x="71687" y="40202"/>
                  </a:lnTo>
                  <a:lnTo>
                    <a:pt x="71770" y="40782"/>
                  </a:lnTo>
                  <a:cubicBezTo>
                    <a:pt x="71770" y="41356"/>
                    <a:pt x="71721" y="41587"/>
                    <a:pt x="71585" y="41587"/>
                  </a:cubicBezTo>
                  <a:cubicBezTo>
                    <a:pt x="71544" y="41587"/>
                    <a:pt x="71496" y="41566"/>
                    <a:pt x="71438" y="41528"/>
                  </a:cubicBezTo>
                  <a:cubicBezTo>
                    <a:pt x="71356" y="41362"/>
                    <a:pt x="71273" y="41196"/>
                    <a:pt x="71356" y="41031"/>
                  </a:cubicBezTo>
                  <a:cubicBezTo>
                    <a:pt x="71418" y="40844"/>
                    <a:pt x="71433" y="40751"/>
                    <a:pt x="71297" y="40751"/>
                  </a:cubicBezTo>
                  <a:cubicBezTo>
                    <a:pt x="71252" y="40751"/>
                    <a:pt x="71190" y="40761"/>
                    <a:pt x="71107" y="40782"/>
                  </a:cubicBezTo>
                  <a:cubicBezTo>
                    <a:pt x="71024" y="40810"/>
                    <a:pt x="70969" y="40828"/>
                    <a:pt x="70935" y="40828"/>
                  </a:cubicBezTo>
                  <a:cubicBezTo>
                    <a:pt x="70868" y="40828"/>
                    <a:pt x="70886" y="40754"/>
                    <a:pt x="70941" y="40533"/>
                  </a:cubicBezTo>
                  <a:cubicBezTo>
                    <a:pt x="70998" y="40252"/>
                    <a:pt x="71092" y="40085"/>
                    <a:pt x="71199" y="40085"/>
                  </a:cubicBezTo>
                  <a:cubicBezTo>
                    <a:pt x="71249" y="40085"/>
                    <a:pt x="71302" y="40122"/>
                    <a:pt x="71356" y="40202"/>
                  </a:cubicBezTo>
                  <a:cubicBezTo>
                    <a:pt x="71438" y="40202"/>
                    <a:pt x="71521" y="40202"/>
                    <a:pt x="71604" y="40119"/>
                  </a:cubicBezTo>
                  <a:cubicBezTo>
                    <a:pt x="71604" y="39953"/>
                    <a:pt x="71604" y="39870"/>
                    <a:pt x="71438" y="39539"/>
                  </a:cubicBezTo>
                  <a:cubicBezTo>
                    <a:pt x="71259" y="39360"/>
                    <a:pt x="71381" y="39223"/>
                    <a:pt x="71619" y="39223"/>
                  </a:cubicBezTo>
                  <a:close/>
                  <a:moveTo>
                    <a:pt x="72877" y="40987"/>
                  </a:moveTo>
                  <a:cubicBezTo>
                    <a:pt x="73044" y="40987"/>
                    <a:pt x="73092" y="41205"/>
                    <a:pt x="72930" y="41528"/>
                  </a:cubicBezTo>
                  <a:cubicBezTo>
                    <a:pt x="72930" y="41586"/>
                    <a:pt x="72889" y="41645"/>
                    <a:pt x="72865" y="41645"/>
                  </a:cubicBezTo>
                  <a:cubicBezTo>
                    <a:pt x="72854" y="41645"/>
                    <a:pt x="72847" y="41635"/>
                    <a:pt x="72847" y="41611"/>
                  </a:cubicBezTo>
                  <a:cubicBezTo>
                    <a:pt x="72433" y="41445"/>
                    <a:pt x="72433" y="41279"/>
                    <a:pt x="72516" y="41196"/>
                  </a:cubicBezTo>
                  <a:cubicBezTo>
                    <a:pt x="72661" y="41051"/>
                    <a:pt x="72786" y="40987"/>
                    <a:pt x="72877" y="40987"/>
                  </a:cubicBezTo>
                  <a:close/>
                  <a:moveTo>
                    <a:pt x="76483" y="41374"/>
                  </a:moveTo>
                  <a:cubicBezTo>
                    <a:pt x="76592" y="41374"/>
                    <a:pt x="76689" y="41421"/>
                    <a:pt x="76742" y="41528"/>
                  </a:cubicBezTo>
                  <a:cubicBezTo>
                    <a:pt x="76742" y="41694"/>
                    <a:pt x="76908" y="41859"/>
                    <a:pt x="76908" y="41942"/>
                  </a:cubicBezTo>
                  <a:cubicBezTo>
                    <a:pt x="77074" y="42025"/>
                    <a:pt x="76991" y="42108"/>
                    <a:pt x="76742" y="42191"/>
                  </a:cubicBezTo>
                  <a:cubicBezTo>
                    <a:pt x="76660" y="42274"/>
                    <a:pt x="76577" y="42315"/>
                    <a:pt x="76515" y="42315"/>
                  </a:cubicBezTo>
                  <a:cubicBezTo>
                    <a:pt x="76452" y="42315"/>
                    <a:pt x="76411" y="42274"/>
                    <a:pt x="76411" y="42191"/>
                  </a:cubicBezTo>
                  <a:cubicBezTo>
                    <a:pt x="76370" y="42066"/>
                    <a:pt x="76349" y="42004"/>
                    <a:pt x="76328" y="42004"/>
                  </a:cubicBezTo>
                  <a:cubicBezTo>
                    <a:pt x="76307" y="42004"/>
                    <a:pt x="76287" y="42066"/>
                    <a:pt x="76245" y="42191"/>
                  </a:cubicBezTo>
                  <a:cubicBezTo>
                    <a:pt x="76245" y="42348"/>
                    <a:pt x="76245" y="42406"/>
                    <a:pt x="76203" y="42406"/>
                  </a:cubicBezTo>
                  <a:cubicBezTo>
                    <a:pt x="76179" y="42406"/>
                    <a:pt x="76140" y="42387"/>
                    <a:pt x="76079" y="42357"/>
                  </a:cubicBezTo>
                  <a:cubicBezTo>
                    <a:pt x="75997" y="42191"/>
                    <a:pt x="75914" y="42025"/>
                    <a:pt x="75914" y="41859"/>
                  </a:cubicBezTo>
                  <a:cubicBezTo>
                    <a:pt x="75970" y="41579"/>
                    <a:pt x="76254" y="41374"/>
                    <a:pt x="76483" y="41374"/>
                  </a:cubicBezTo>
                  <a:close/>
                  <a:moveTo>
                    <a:pt x="75070" y="39945"/>
                  </a:moveTo>
                  <a:cubicBezTo>
                    <a:pt x="75406" y="39945"/>
                    <a:pt x="75897" y="40467"/>
                    <a:pt x="75665" y="40699"/>
                  </a:cubicBezTo>
                  <a:cubicBezTo>
                    <a:pt x="75631" y="40733"/>
                    <a:pt x="75625" y="40753"/>
                    <a:pt x="75647" y="40753"/>
                  </a:cubicBezTo>
                  <a:cubicBezTo>
                    <a:pt x="75679" y="40753"/>
                    <a:pt x="75768" y="40713"/>
                    <a:pt x="75914" y="40616"/>
                  </a:cubicBezTo>
                  <a:cubicBezTo>
                    <a:pt x="76107" y="40478"/>
                    <a:pt x="76254" y="40414"/>
                    <a:pt x="76350" y="40414"/>
                  </a:cubicBezTo>
                  <a:cubicBezTo>
                    <a:pt x="76540" y="40414"/>
                    <a:pt x="76521" y="40671"/>
                    <a:pt x="76245" y="41113"/>
                  </a:cubicBezTo>
                  <a:cubicBezTo>
                    <a:pt x="75858" y="41656"/>
                    <a:pt x="75180" y="42199"/>
                    <a:pt x="75026" y="42199"/>
                  </a:cubicBezTo>
                  <a:cubicBezTo>
                    <a:pt x="75016" y="42199"/>
                    <a:pt x="75007" y="42196"/>
                    <a:pt x="75002" y="42191"/>
                  </a:cubicBezTo>
                  <a:cubicBezTo>
                    <a:pt x="74980" y="42169"/>
                    <a:pt x="74952" y="42158"/>
                    <a:pt x="74921" y="42158"/>
                  </a:cubicBezTo>
                  <a:cubicBezTo>
                    <a:pt x="74836" y="42158"/>
                    <a:pt x="74731" y="42235"/>
                    <a:pt x="74671" y="42357"/>
                  </a:cubicBezTo>
                  <a:cubicBezTo>
                    <a:pt x="74555" y="42472"/>
                    <a:pt x="74476" y="42534"/>
                    <a:pt x="74415" y="42534"/>
                  </a:cubicBezTo>
                  <a:cubicBezTo>
                    <a:pt x="74345" y="42534"/>
                    <a:pt x="74301" y="42451"/>
                    <a:pt x="74256" y="42274"/>
                  </a:cubicBezTo>
                  <a:cubicBezTo>
                    <a:pt x="74256" y="42191"/>
                    <a:pt x="74339" y="42025"/>
                    <a:pt x="74505" y="41859"/>
                  </a:cubicBezTo>
                  <a:cubicBezTo>
                    <a:pt x="74737" y="41627"/>
                    <a:pt x="74897" y="41105"/>
                    <a:pt x="74714" y="41105"/>
                  </a:cubicBezTo>
                  <a:cubicBezTo>
                    <a:pt x="74701" y="41105"/>
                    <a:pt x="74687" y="41108"/>
                    <a:pt x="74671" y="41113"/>
                  </a:cubicBezTo>
                  <a:cubicBezTo>
                    <a:pt x="74588" y="41113"/>
                    <a:pt x="74671" y="41031"/>
                    <a:pt x="74836" y="40782"/>
                  </a:cubicBezTo>
                  <a:cubicBezTo>
                    <a:pt x="74919" y="40533"/>
                    <a:pt x="75002" y="40368"/>
                    <a:pt x="74919" y="40368"/>
                  </a:cubicBezTo>
                  <a:cubicBezTo>
                    <a:pt x="74897" y="40390"/>
                    <a:pt x="74875" y="40400"/>
                    <a:pt x="74854" y="40400"/>
                  </a:cubicBezTo>
                  <a:cubicBezTo>
                    <a:pt x="74798" y="40400"/>
                    <a:pt x="74753" y="40323"/>
                    <a:pt x="74753" y="40202"/>
                  </a:cubicBezTo>
                  <a:cubicBezTo>
                    <a:pt x="74753" y="40036"/>
                    <a:pt x="74836" y="40036"/>
                    <a:pt x="75002" y="39953"/>
                  </a:cubicBezTo>
                  <a:cubicBezTo>
                    <a:pt x="75024" y="39948"/>
                    <a:pt x="75047" y="39945"/>
                    <a:pt x="75070" y="39945"/>
                  </a:cubicBezTo>
                  <a:close/>
                  <a:moveTo>
                    <a:pt x="78524" y="42626"/>
                  </a:moveTo>
                  <a:cubicBezTo>
                    <a:pt x="78566" y="42626"/>
                    <a:pt x="78607" y="42647"/>
                    <a:pt x="78649" y="42688"/>
                  </a:cubicBezTo>
                  <a:cubicBezTo>
                    <a:pt x="78731" y="42688"/>
                    <a:pt x="78649" y="42854"/>
                    <a:pt x="78566" y="42937"/>
                  </a:cubicBezTo>
                  <a:cubicBezTo>
                    <a:pt x="78483" y="43020"/>
                    <a:pt x="78400" y="43020"/>
                    <a:pt x="78317" y="43020"/>
                  </a:cubicBezTo>
                  <a:cubicBezTo>
                    <a:pt x="78234" y="42937"/>
                    <a:pt x="78317" y="42771"/>
                    <a:pt x="78400" y="42688"/>
                  </a:cubicBezTo>
                  <a:cubicBezTo>
                    <a:pt x="78441" y="42647"/>
                    <a:pt x="78483" y="42626"/>
                    <a:pt x="78524" y="42626"/>
                  </a:cubicBezTo>
                  <a:close/>
                  <a:moveTo>
                    <a:pt x="74351" y="42902"/>
                  </a:moveTo>
                  <a:cubicBezTo>
                    <a:pt x="74373" y="42902"/>
                    <a:pt x="74398" y="42912"/>
                    <a:pt x="74422" y="42937"/>
                  </a:cubicBezTo>
                  <a:cubicBezTo>
                    <a:pt x="74505" y="42937"/>
                    <a:pt x="74422" y="43102"/>
                    <a:pt x="74339" y="43185"/>
                  </a:cubicBezTo>
                  <a:cubicBezTo>
                    <a:pt x="74280" y="43244"/>
                    <a:pt x="74222" y="43302"/>
                    <a:pt x="74193" y="43302"/>
                  </a:cubicBezTo>
                  <a:cubicBezTo>
                    <a:pt x="74180" y="43302"/>
                    <a:pt x="74173" y="43292"/>
                    <a:pt x="74173" y="43268"/>
                  </a:cubicBezTo>
                  <a:cubicBezTo>
                    <a:pt x="74173" y="43268"/>
                    <a:pt x="74173" y="43185"/>
                    <a:pt x="74256" y="43020"/>
                  </a:cubicBezTo>
                  <a:cubicBezTo>
                    <a:pt x="74256" y="42961"/>
                    <a:pt x="74298" y="42902"/>
                    <a:pt x="74351" y="42902"/>
                  </a:cubicBezTo>
                  <a:close/>
                  <a:moveTo>
                    <a:pt x="76164" y="42738"/>
                  </a:moveTo>
                  <a:cubicBezTo>
                    <a:pt x="76195" y="42738"/>
                    <a:pt x="76223" y="42749"/>
                    <a:pt x="76245" y="42771"/>
                  </a:cubicBezTo>
                  <a:cubicBezTo>
                    <a:pt x="76328" y="42937"/>
                    <a:pt x="76328" y="42937"/>
                    <a:pt x="76162" y="43020"/>
                  </a:cubicBezTo>
                  <a:cubicBezTo>
                    <a:pt x="75997" y="43102"/>
                    <a:pt x="75914" y="43102"/>
                    <a:pt x="75914" y="43185"/>
                  </a:cubicBezTo>
                  <a:cubicBezTo>
                    <a:pt x="75997" y="43185"/>
                    <a:pt x="75831" y="43268"/>
                    <a:pt x="75582" y="43434"/>
                  </a:cubicBezTo>
                  <a:cubicBezTo>
                    <a:pt x="75427" y="43527"/>
                    <a:pt x="75295" y="43574"/>
                    <a:pt x="75199" y="43574"/>
                  </a:cubicBezTo>
                  <a:cubicBezTo>
                    <a:pt x="75040" y="43574"/>
                    <a:pt x="74981" y="43444"/>
                    <a:pt x="75085" y="43185"/>
                  </a:cubicBezTo>
                  <a:cubicBezTo>
                    <a:pt x="75189" y="42926"/>
                    <a:pt x="75325" y="42797"/>
                    <a:pt x="75412" y="42797"/>
                  </a:cubicBezTo>
                  <a:cubicBezTo>
                    <a:pt x="75464" y="42797"/>
                    <a:pt x="75499" y="42843"/>
                    <a:pt x="75499" y="42937"/>
                  </a:cubicBezTo>
                  <a:cubicBezTo>
                    <a:pt x="75499" y="42978"/>
                    <a:pt x="75520" y="42999"/>
                    <a:pt x="75551" y="42999"/>
                  </a:cubicBezTo>
                  <a:cubicBezTo>
                    <a:pt x="75582" y="42999"/>
                    <a:pt x="75624" y="42978"/>
                    <a:pt x="75665" y="42937"/>
                  </a:cubicBezTo>
                  <a:cubicBezTo>
                    <a:pt x="75707" y="42895"/>
                    <a:pt x="75748" y="42874"/>
                    <a:pt x="75779" y="42874"/>
                  </a:cubicBezTo>
                  <a:cubicBezTo>
                    <a:pt x="75810" y="42874"/>
                    <a:pt x="75831" y="42895"/>
                    <a:pt x="75831" y="42937"/>
                  </a:cubicBezTo>
                  <a:cubicBezTo>
                    <a:pt x="75831" y="43020"/>
                    <a:pt x="75831" y="43061"/>
                    <a:pt x="75841" y="43061"/>
                  </a:cubicBezTo>
                  <a:cubicBezTo>
                    <a:pt x="75852" y="43061"/>
                    <a:pt x="75872" y="43020"/>
                    <a:pt x="75914" y="42937"/>
                  </a:cubicBezTo>
                  <a:cubicBezTo>
                    <a:pt x="75974" y="42815"/>
                    <a:pt x="76079" y="42738"/>
                    <a:pt x="76164" y="42738"/>
                  </a:cubicBezTo>
                  <a:close/>
                  <a:moveTo>
                    <a:pt x="78317" y="43600"/>
                  </a:moveTo>
                  <a:cubicBezTo>
                    <a:pt x="78400" y="43683"/>
                    <a:pt x="78400" y="43765"/>
                    <a:pt x="78317" y="43765"/>
                  </a:cubicBezTo>
                  <a:cubicBezTo>
                    <a:pt x="78293" y="43790"/>
                    <a:pt x="78269" y="43800"/>
                    <a:pt x="78246" y="43800"/>
                  </a:cubicBezTo>
                  <a:cubicBezTo>
                    <a:pt x="78193" y="43800"/>
                    <a:pt x="78151" y="43741"/>
                    <a:pt x="78151" y="43683"/>
                  </a:cubicBezTo>
                  <a:cubicBezTo>
                    <a:pt x="78151" y="43600"/>
                    <a:pt x="78234" y="43600"/>
                    <a:pt x="78317" y="43600"/>
                  </a:cubicBezTo>
                  <a:close/>
                  <a:moveTo>
                    <a:pt x="79959" y="43215"/>
                  </a:moveTo>
                  <a:cubicBezTo>
                    <a:pt x="80118" y="43215"/>
                    <a:pt x="80205" y="43424"/>
                    <a:pt x="80140" y="43683"/>
                  </a:cubicBezTo>
                  <a:cubicBezTo>
                    <a:pt x="80092" y="43827"/>
                    <a:pt x="79932" y="43915"/>
                    <a:pt x="79790" y="43915"/>
                  </a:cubicBezTo>
                  <a:cubicBezTo>
                    <a:pt x="79688" y="43915"/>
                    <a:pt x="79595" y="43870"/>
                    <a:pt x="79560" y="43765"/>
                  </a:cubicBezTo>
                  <a:cubicBezTo>
                    <a:pt x="79560" y="43517"/>
                    <a:pt x="79560" y="43434"/>
                    <a:pt x="79809" y="43268"/>
                  </a:cubicBezTo>
                  <a:cubicBezTo>
                    <a:pt x="79863" y="43232"/>
                    <a:pt x="79914" y="43215"/>
                    <a:pt x="79959" y="43215"/>
                  </a:cubicBezTo>
                  <a:close/>
                  <a:moveTo>
                    <a:pt x="41935" y="43931"/>
                  </a:moveTo>
                  <a:cubicBezTo>
                    <a:pt x="42018" y="44014"/>
                    <a:pt x="42018" y="44097"/>
                    <a:pt x="41935" y="44180"/>
                  </a:cubicBezTo>
                  <a:cubicBezTo>
                    <a:pt x="41852" y="44180"/>
                    <a:pt x="41770" y="44097"/>
                    <a:pt x="41770" y="44014"/>
                  </a:cubicBezTo>
                  <a:cubicBezTo>
                    <a:pt x="41770" y="43931"/>
                    <a:pt x="41852" y="43931"/>
                    <a:pt x="41935" y="43931"/>
                  </a:cubicBezTo>
                  <a:close/>
                  <a:moveTo>
                    <a:pt x="21797" y="44594"/>
                  </a:moveTo>
                  <a:lnTo>
                    <a:pt x="21797" y="44594"/>
                  </a:lnTo>
                  <a:cubicBezTo>
                    <a:pt x="21880" y="44677"/>
                    <a:pt x="21797" y="44760"/>
                    <a:pt x="21714" y="44843"/>
                  </a:cubicBezTo>
                  <a:cubicBezTo>
                    <a:pt x="21631" y="44926"/>
                    <a:pt x="21548" y="45008"/>
                    <a:pt x="21548" y="45008"/>
                  </a:cubicBezTo>
                  <a:cubicBezTo>
                    <a:pt x="21548" y="45008"/>
                    <a:pt x="21548" y="44843"/>
                    <a:pt x="21631" y="44760"/>
                  </a:cubicBezTo>
                  <a:cubicBezTo>
                    <a:pt x="21714" y="44677"/>
                    <a:pt x="21797" y="44594"/>
                    <a:pt x="21797" y="44594"/>
                  </a:cubicBezTo>
                  <a:close/>
                  <a:moveTo>
                    <a:pt x="80126" y="44871"/>
                  </a:moveTo>
                  <a:cubicBezTo>
                    <a:pt x="80154" y="44871"/>
                    <a:pt x="80189" y="44891"/>
                    <a:pt x="80223" y="44926"/>
                  </a:cubicBezTo>
                  <a:cubicBezTo>
                    <a:pt x="80306" y="44926"/>
                    <a:pt x="80306" y="45008"/>
                    <a:pt x="80223" y="45091"/>
                  </a:cubicBezTo>
                  <a:cubicBezTo>
                    <a:pt x="80140" y="45091"/>
                    <a:pt x="80057" y="45091"/>
                    <a:pt x="80057" y="45008"/>
                  </a:cubicBezTo>
                  <a:cubicBezTo>
                    <a:pt x="80057" y="44911"/>
                    <a:pt x="80086" y="44871"/>
                    <a:pt x="80126" y="44871"/>
                  </a:cubicBezTo>
                  <a:close/>
                  <a:moveTo>
                    <a:pt x="78607" y="43724"/>
                  </a:moveTo>
                  <a:cubicBezTo>
                    <a:pt x="78669" y="43724"/>
                    <a:pt x="78731" y="43765"/>
                    <a:pt x="78814" y="43848"/>
                  </a:cubicBezTo>
                  <a:cubicBezTo>
                    <a:pt x="78911" y="43945"/>
                    <a:pt x="79037" y="43986"/>
                    <a:pt x="79141" y="43986"/>
                  </a:cubicBezTo>
                  <a:cubicBezTo>
                    <a:pt x="79214" y="43986"/>
                    <a:pt x="79277" y="43965"/>
                    <a:pt x="79312" y="43931"/>
                  </a:cubicBezTo>
                  <a:cubicBezTo>
                    <a:pt x="79415" y="43897"/>
                    <a:pt x="79475" y="43877"/>
                    <a:pt x="79498" y="43877"/>
                  </a:cubicBezTo>
                  <a:cubicBezTo>
                    <a:pt x="79532" y="43877"/>
                    <a:pt x="79492" y="43917"/>
                    <a:pt x="79394" y="44014"/>
                  </a:cubicBezTo>
                  <a:cubicBezTo>
                    <a:pt x="79229" y="44235"/>
                    <a:pt x="79284" y="44382"/>
                    <a:pt x="79437" y="44382"/>
                  </a:cubicBezTo>
                  <a:cubicBezTo>
                    <a:pt x="79514" y="44382"/>
                    <a:pt x="79615" y="44345"/>
                    <a:pt x="79726" y="44263"/>
                  </a:cubicBezTo>
                  <a:cubicBezTo>
                    <a:pt x="79785" y="44204"/>
                    <a:pt x="79885" y="44145"/>
                    <a:pt x="79967" y="44145"/>
                  </a:cubicBezTo>
                  <a:cubicBezTo>
                    <a:pt x="80002" y="44145"/>
                    <a:pt x="80033" y="44155"/>
                    <a:pt x="80057" y="44180"/>
                  </a:cubicBezTo>
                  <a:cubicBezTo>
                    <a:pt x="80223" y="44263"/>
                    <a:pt x="80140" y="44345"/>
                    <a:pt x="79643" y="44843"/>
                  </a:cubicBezTo>
                  <a:cubicBezTo>
                    <a:pt x="79353" y="45133"/>
                    <a:pt x="79146" y="45278"/>
                    <a:pt x="79042" y="45278"/>
                  </a:cubicBezTo>
                  <a:cubicBezTo>
                    <a:pt x="78939" y="45278"/>
                    <a:pt x="78939" y="45133"/>
                    <a:pt x="79063" y="44843"/>
                  </a:cubicBezTo>
                  <a:cubicBezTo>
                    <a:pt x="79194" y="44515"/>
                    <a:pt x="79014" y="44188"/>
                    <a:pt x="78769" y="44188"/>
                  </a:cubicBezTo>
                  <a:cubicBezTo>
                    <a:pt x="78705" y="44188"/>
                    <a:pt x="78635" y="44211"/>
                    <a:pt x="78566" y="44263"/>
                  </a:cubicBezTo>
                  <a:cubicBezTo>
                    <a:pt x="78511" y="44299"/>
                    <a:pt x="78461" y="44315"/>
                    <a:pt x="78418" y="44315"/>
                  </a:cubicBezTo>
                  <a:cubicBezTo>
                    <a:pt x="78264" y="44315"/>
                    <a:pt x="78206" y="44107"/>
                    <a:pt x="78400" y="43848"/>
                  </a:cubicBezTo>
                  <a:cubicBezTo>
                    <a:pt x="78483" y="43765"/>
                    <a:pt x="78545" y="43724"/>
                    <a:pt x="78607" y="43724"/>
                  </a:cubicBezTo>
                  <a:close/>
                  <a:moveTo>
                    <a:pt x="91991" y="44760"/>
                  </a:moveTo>
                  <a:cubicBezTo>
                    <a:pt x="92157" y="44760"/>
                    <a:pt x="92323" y="44760"/>
                    <a:pt x="92323" y="44843"/>
                  </a:cubicBezTo>
                  <a:lnTo>
                    <a:pt x="92240" y="44843"/>
                  </a:lnTo>
                  <a:cubicBezTo>
                    <a:pt x="92157" y="44843"/>
                    <a:pt x="92074" y="45008"/>
                    <a:pt x="91991" y="45174"/>
                  </a:cubicBezTo>
                  <a:cubicBezTo>
                    <a:pt x="91874" y="45331"/>
                    <a:pt x="91793" y="45413"/>
                    <a:pt x="91741" y="45413"/>
                  </a:cubicBezTo>
                  <a:cubicBezTo>
                    <a:pt x="91683" y="45413"/>
                    <a:pt x="91660" y="45310"/>
                    <a:pt x="91660" y="45091"/>
                  </a:cubicBezTo>
                  <a:cubicBezTo>
                    <a:pt x="91660" y="44843"/>
                    <a:pt x="91660" y="44843"/>
                    <a:pt x="91991" y="44760"/>
                  </a:cubicBezTo>
                  <a:close/>
                  <a:moveTo>
                    <a:pt x="76119" y="44968"/>
                  </a:moveTo>
                  <a:cubicBezTo>
                    <a:pt x="76250" y="44968"/>
                    <a:pt x="76353" y="45095"/>
                    <a:pt x="76245" y="45257"/>
                  </a:cubicBezTo>
                  <a:cubicBezTo>
                    <a:pt x="76162" y="45340"/>
                    <a:pt x="76079" y="45423"/>
                    <a:pt x="75914" y="45423"/>
                  </a:cubicBezTo>
                  <a:cubicBezTo>
                    <a:pt x="75884" y="45438"/>
                    <a:pt x="75860" y="45444"/>
                    <a:pt x="75841" y="45444"/>
                  </a:cubicBezTo>
                  <a:cubicBezTo>
                    <a:pt x="75753" y="45444"/>
                    <a:pt x="75777" y="45296"/>
                    <a:pt x="75914" y="45091"/>
                  </a:cubicBezTo>
                  <a:cubicBezTo>
                    <a:pt x="75971" y="45005"/>
                    <a:pt x="76049" y="44968"/>
                    <a:pt x="76119" y="44968"/>
                  </a:cubicBezTo>
                  <a:close/>
                  <a:moveTo>
                    <a:pt x="81335" y="45121"/>
                  </a:moveTo>
                  <a:cubicBezTo>
                    <a:pt x="81383" y="45121"/>
                    <a:pt x="81429" y="45137"/>
                    <a:pt x="81466" y="45174"/>
                  </a:cubicBezTo>
                  <a:cubicBezTo>
                    <a:pt x="81632" y="45340"/>
                    <a:pt x="81632" y="45340"/>
                    <a:pt x="81301" y="45506"/>
                  </a:cubicBezTo>
                  <a:cubicBezTo>
                    <a:pt x="81230" y="45576"/>
                    <a:pt x="81160" y="45601"/>
                    <a:pt x="81103" y="45601"/>
                  </a:cubicBezTo>
                  <a:cubicBezTo>
                    <a:pt x="81024" y="45601"/>
                    <a:pt x="80969" y="45554"/>
                    <a:pt x="80969" y="45506"/>
                  </a:cubicBezTo>
                  <a:cubicBezTo>
                    <a:pt x="80969" y="45313"/>
                    <a:pt x="81168" y="45121"/>
                    <a:pt x="81335" y="45121"/>
                  </a:cubicBezTo>
                  <a:close/>
                  <a:moveTo>
                    <a:pt x="90568" y="44644"/>
                  </a:moveTo>
                  <a:cubicBezTo>
                    <a:pt x="90576" y="44644"/>
                    <a:pt x="90582" y="44655"/>
                    <a:pt x="90582" y="44677"/>
                  </a:cubicBezTo>
                  <a:cubicBezTo>
                    <a:pt x="90665" y="44677"/>
                    <a:pt x="90665" y="44926"/>
                    <a:pt x="90665" y="45091"/>
                  </a:cubicBezTo>
                  <a:cubicBezTo>
                    <a:pt x="90612" y="45252"/>
                    <a:pt x="90627" y="45343"/>
                    <a:pt x="90690" y="45343"/>
                  </a:cubicBezTo>
                  <a:cubicBezTo>
                    <a:pt x="90724" y="45343"/>
                    <a:pt x="90772" y="45316"/>
                    <a:pt x="90831" y="45257"/>
                  </a:cubicBezTo>
                  <a:cubicBezTo>
                    <a:pt x="90879" y="45209"/>
                    <a:pt x="90927" y="45161"/>
                    <a:pt x="90959" y="45161"/>
                  </a:cubicBezTo>
                  <a:cubicBezTo>
                    <a:pt x="90982" y="45161"/>
                    <a:pt x="90997" y="45187"/>
                    <a:pt x="90997" y="45257"/>
                  </a:cubicBezTo>
                  <a:cubicBezTo>
                    <a:pt x="90997" y="45279"/>
                    <a:pt x="90997" y="45290"/>
                    <a:pt x="91000" y="45290"/>
                  </a:cubicBezTo>
                  <a:cubicBezTo>
                    <a:pt x="91009" y="45290"/>
                    <a:pt x="91041" y="45213"/>
                    <a:pt x="91163" y="45091"/>
                  </a:cubicBezTo>
                  <a:cubicBezTo>
                    <a:pt x="91208" y="45000"/>
                    <a:pt x="91253" y="44934"/>
                    <a:pt x="91313" y="44934"/>
                  </a:cubicBezTo>
                  <a:cubicBezTo>
                    <a:pt x="91361" y="44934"/>
                    <a:pt x="91419" y="44979"/>
                    <a:pt x="91494" y="45091"/>
                  </a:cubicBezTo>
                  <a:cubicBezTo>
                    <a:pt x="91577" y="45257"/>
                    <a:pt x="91577" y="45423"/>
                    <a:pt x="91494" y="45506"/>
                  </a:cubicBezTo>
                  <a:cubicBezTo>
                    <a:pt x="91411" y="45589"/>
                    <a:pt x="91245" y="45754"/>
                    <a:pt x="91163" y="45754"/>
                  </a:cubicBezTo>
                  <a:cubicBezTo>
                    <a:pt x="90997" y="45837"/>
                    <a:pt x="90914" y="45837"/>
                    <a:pt x="90914" y="45920"/>
                  </a:cubicBezTo>
                  <a:cubicBezTo>
                    <a:pt x="90997" y="45920"/>
                    <a:pt x="90914" y="46086"/>
                    <a:pt x="90831" y="46169"/>
                  </a:cubicBezTo>
                  <a:cubicBezTo>
                    <a:pt x="90728" y="46237"/>
                    <a:pt x="90654" y="46278"/>
                    <a:pt x="90596" y="46278"/>
                  </a:cubicBezTo>
                  <a:cubicBezTo>
                    <a:pt x="90514" y="46278"/>
                    <a:pt x="90465" y="46197"/>
                    <a:pt x="90417" y="46003"/>
                  </a:cubicBezTo>
                  <a:cubicBezTo>
                    <a:pt x="90334" y="45754"/>
                    <a:pt x="90251" y="45671"/>
                    <a:pt x="90002" y="45671"/>
                  </a:cubicBezTo>
                  <a:cubicBezTo>
                    <a:pt x="89671" y="45671"/>
                    <a:pt x="89754" y="45589"/>
                    <a:pt x="90251" y="45257"/>
                  </a:cubicBezTo>
                  <a:cubicBezTo>
                    <a:pt x="90500" y="45091"/>
                    <a:pt x="90582" y="45091"/>
                    <a:pt x="90500" y="44843"/>
                  </a:cubicBezTo>
                  <a:cubicBezTo>
                    <a:pt x="90500" y="44721"/>
                    <a:pt x="90544" y="44644"/>
                    <a:pt x="90568" y="44644"/>
                  </a:cubicBezTo>
                  <a:close/>
                  <a:moveTo>
                    <a:pt x="77157" y="45671"/>
                  </a:moveTo>
                  <a:lnTo>
                    <a:pt x="77157" y="45671"/>
                  </a:lnTo>
                  <a:cubicBezTo>
                    <a:pt x="77240" y="45754"/>
                    <a:pt x="77157" y="45920"/>
                    <a:pt x="77074" y="46086"/>
                  </a:cubicBezTo>
                  <a:cubicBezTo>
                    <a:pt x="76991" y="46252"/>
                    <a:pt x="76825" y="46334"/>
                    <a:pt x="76825" y="46334"/>
                  </a:cubicBezTo>
                  <a:cubicBezTo>
                    <a:pt x="76742" y="46252"/>
                    <a:pt x="76825" y="46086"/>
                    <a:pt x="76908" y="45920"/>
                  </a:cubicBezTo>
                  <a:cubicBezTo>
                    <a:pt x="76991" y="45754"/>
                    <a:pt x="77157" y="45672"/>
                    <a:pt x="77157" y="45671"/>
                  </a:cubicBezTo>
                  <a:close/>
                  <a:moveTo>
                    <a:pt x="82685" y="45784"/>
                  </a:moveTo>
                  <a:cubicBezTo>
                    <a:pt x="82813" y="45784"/>
                    <a:pt x="82819" y="45976"/>
                    <a:pt x="82627" y="46169"/>
                  </a:cubicBezTo>
                  <a:cubicBezTo>
                    <a:pt x="82573" y="46329"/>
                    <a:pt x="82519" y="46421"/>
                    <a:pt x="82444" y="46421"/>
                  </a:cubicBezTo>
                  <a:cubicBezTo>
                    <a:pt x="82402" y="46421"/>
                    <a:pt x="82354" y="46393"/>
                    <a:pt x="82295" y="46334"/>
                  </a:cubicBezTo>
                  <a:cubicBezTo>
                    <a:pt x="82212" y="46169"/>
                    <a:pt x="82295" y="46003"/>
                    <a:pt x="82544" y="45837"/>
                  </a:cubicBezTo>
                  <a:cubicBezTo>
                    <a:pt x="82600" y="45800"/>
                    <a:pt x="82647" y="45784"/>
                    <a:pt x="82685" y="45784"/>
                  </a:cubicBezTo>
                  <a:close/>
                  <a:moveTo>
                    <a:pt x="85965" y="45338"/>
                  </a:moveTo>
                  <a:cubicBezTo>
                    <a:pt x="86002" y="45338"/>
                    <a:pt x="86024" y="45365"/>
                    <a:pt x="86024" y="45423"/>
                  </a:cubicBezTo>
                  <a:cubicBezTo>
                    <a:pt x="86024" y="45589"/>
                    <a:pt x="86024" y="45671"/>
                    <a:pt x="85859" y="45671"/>
                  </a:cubicBezTo>
                  <a:cubicBezTo>
                    <a:pt x="85693" y="45754"/>
                    <a:pt x="85610" y="45837"/>
                    <a:pt x="85693" y="46086"/>
                  </a:cubicBezTo>
                  <a:cubicBezTo>
                    <a:pt x="85822" y="46345"/>
                    <a:pt x="85750" y="46553"/>
                    <a:pt x="85593" y="46553"/>
                  </a:cubicBezTo>
                  <a:cubicBezTo>
                    <a:pt x="85549" y="46553"/>
                    <a:pt x="85499" y="46537"/>
                    <a:pt x="85444" y="46500"/>
                  </a:cubicBezTo>
                  <a:cubicBezTo>
                    <a:pt x="85361" y="46417"/>
                    <a:pt x="85361" y="46252"/>
                    <a:pt x="85444" y="46003"/>
                  </a:cubicBezTo>
                  <a:cubicBezTo>
                    <a:pt x="85571" y="45622"/>
                    <a:pt x="85844" y="45338"/>
                    <a:pt x="85965" y="45338"/>
                  </a:cubicBezTo>
                  <a:close/>
                  <a:moveTo>
                    <a:pt x="81396" y="46134"/>
                  </a:moveTo>
                  <a:cubicBezTo>
                    <a:pt x="81418" y="46134"/>
                    <a:pt x="81442" y="46144"/>
                    <a:pt x="81466" y="46169"/>
                  </a:cubicBezTo>
                  <a:cubicBezTo>
                    <a:pt x="81549" y="46169"/>
                    <a:pt x="81549" y="46334"/>
                    <a:pt x="81466" y="46417"/>
                  </a:cubicBezTo>
                  <a:cubicBezTo>
                    <a:pt x="81383" y="46583"/>
                    <a:pt x="81301" y="46583"/>
                    <a:pt x="81301" y="46583"/>
                  </a:cubicBezTo>
                  <a:cubicBezTo>
                    <a:pt x="81218" y="46500"/>
                    <a:pt x="81218" y="46417"/>
                    <a:pt x="81301" y="46252"/>
                  </a:cubicBezTo>
                  <a:cubicBezTo>
                    <a:pt x="81301" y="46193"/>
                    <a:pt x="81342" y="46134"/>
                    <a:pt x="81396" y="46134"/>
                  </a:cubicBezTo>
                  <a:close/>
                  <a:moveTo>
                    <a:pt x="88345" y="46252"/>
                  </a:moveTo>
                  <a:cubicBezTo>
                    <a:pt x="88345" y="46252"/>
                    <a:pt x="88345" y="46334"/>
                    <a:pt x="88262" y="46500"/>
                  </a:cubicBezTo>
                  <a:cubicBezTo>
                    <a:pt x="88203" y="46559"/>
                    <a:pt x="88145" y="46617"/>
                    <a:pt x="88115" y="46617"/>
                  </a:cubicBezTo>
                  <a:cubicBezTo>
                    <a:pt x="88103" y="46617"/>
                    <a:pt x="88096" y="46607"/>
                    <a:pt x="88096" y="46583"/>
                  </a:cubicBezTo>
                  <a:cubicBezTo>
                    <a:pt x="88013" y="46583"/>
                    <a:pt x="88013" y="46417"/>
                    <a:pt x="88179" y="46334"/>
                  </a:cubicBezTo>
                  <a:cubicBezTo>
                    <a:pt x="88262" y="46252"/>
                    <a:pt x="88345" y="46252"/>
                    <a:pt x="88345" y="46252"/>
                  </a:cubicBezTo>
                  <a:close/>
                  <a:moveTo>
                    <a:pt x="92903" y="45920"/>
                  </a:moveTo>
                  <a:cubicBezTo>
                    <a:pt x="92986" y="46003"/>
                    <a:pt x="92903" y="46086"/>
                    <a:pt x="92820" y="46169"/>
                  </a:cubicBezTo>
                  <a:cubicBezTo>
                    <a:pt x="92737" y="46334"/>
                    <a:pt x="92737" y="46417"/>
                    <a:pt x="92820" y="46417"/>
                  </a:cubicBezTo>
                  <a:cubicBezTo>
                    <a:pt x="92903" y="46417"/>
                    <a:pt x="92986" y="46500"/>
                    <a:pt x="92903" y="46583"/>
                  </a:cubicBezTo>
                  <a:cubicBezTo>
                    <a:pt x="92820" y="46666"/>
                    <a:pt x="92758" y="46707"/>
                    <a:pt x="92706" y="46707"/>
                  </a:cubicBezTo>
                  <a:cubicBezTo>
                    <a:pt x="92654" y="46707"/>
                    <a:pt x="92613" y="46666"/>
                    <a:pt x="92571" y="46583"/>
                  </a:cubicBezTo>
                  <a:cubicBezTo>
                    <a:pt x="92571" y="46559"/>
                    <a:pt x="92564" y="46549"/>
                    <a:pt x="92550" y="46549"/>
                  </a:cubicBezTo>
                  <a:cubicBezTo>
                    <a:pt x="92516" y="46549"/>
                    <a:pt x="92440" y="46607"/>
                    <a:pt x="92323" y="46666"/>
                  </a:cubicBezTo>
                  <a:cubicBezTo>
                    <a:pt x="92303" y="46686"/>
                    <a:pt x="92293" y="46696"/>
                    <a:pt x="92291" y="46696"/>
                  </a:cubicBezTo>
                  <a:cubicBezTo>
                    <a:pt x="92284" y="46696"/>
                    <a:pt x="92362" y="46588"/>
                    <a:pt x="92489" y="46334"/>
                  </a:cubicBezTo>
                  <a:cubicBezTo>
                    <a:pt x="92737" y="46086"/>
                    <a:pt x="92903" y="45920"/>
                    <a:pt x="92903" y="45920"/>
                  </a:cubicBezTo>
                  <a:close/>
                  <a:moveTo>
                    <a:pt x="88804" y="46089"/>
                  </a:moveTo>
                  <a:cubicBezTo>
                    <a:pt x="88870" y="46089"/>
                    <a:pt x="88872" y="46217"/>
                    <a:pt x="88759" y="46500"/>
                  </a:cubicBezTo>
                  <a:cubicBezTo>
                    <a:pt x="88666" y="46686"/>
                    <a:pt x="88625" y="46794"/>
                    <a:pt x="88593" y="46794"/>
                  </a:cubicBezTo>
                  <a:cubicBezTo>
                    <a:pt x="88567" y="46794"/>
                    <a:pt x="88547" y="46728"/>
                    <a:pt x="88511" y="46583"/>
                  </a:cubicBezTo>
                  <a:cubicBezTo>
                    <a:pt x="88511" y="46500"/>
                    <a:pt x="88593" y="46252"/>
                    <a:pt x="88676" y="46169"/>
                  </a:cubicBezTo>
                  <a:cubicBezTo>
                    <a:pt x="88729" y="46116"/>
                    <a:pt x="88773" y="46089"/>
                    <a:pt x="88804" y="46089"/>
                  </a:cubicBezTo>
                  <a:close/>
                  <a:moveTo>
                    <a:pt x="91660" y="45754"/>
                  </a:moveTo>
                  <a:cubicBezTo>
                    <a:pt x="91660" y="45754"/>
                    <a:pt x="91743" y="45837"/>
                    <a:pt x="91908" y="45920"/>
                  </a:cubicBezTo>
                  <a:cubicBezTo>
                    <a:pt x="91991" y="46003"/>
                    <a:pt x="91991" y="46169"/>
                    <a:pt x="91908" y="46169"/>
                  </a:cubicBezTo>
                  <a:cubicBezTo>
                    <a:pt x="91743" y="46169"/>
                    <a:pt x="91494" y="46417"/>
                    <a:pt x="91577" y="46583"/>
                  </a:cubicBezTo>
                  <a:cubicBezTo>
                    <a:pt x="91768" y="46710"/>
                    <a:pt x="91470" y="46886"/>
                    <a:pt x="91209" y="46886"/>
                  </a:cubicBezTo>
                  <a:cubicBezTo>
                    <a:pt x="91130" y="46886"/>
                    <a:pt x="91055" y="46870"/>
                    <a:pt x="90997" y="46832"/>
                  </a:cubicBezTo>
                  <a:cubicBezTo>
                    <a:pt x="90831" y="46749"/>
                    <a:pt x="90914" y="46666"/>
                    <a:pt x="91245" y="46252"/>
                  </a:cubicBezTo>
                  <a:cubicBezTo>
                    <a:pt x="91411" y="46003"/>
                    <a:pt x="91660" y="45754"/>
                    <a:pt x="91660" y="45754"/>
                  </a:cubicBezTo>
                  <a:close/>
                  <a:moveTo>
                    <a:pt x="89091" y="46666"/>
                  </a:moveTo>
                  <a:cubicBezTo>
                    <a:pt x="89091" y="46666"/>
                    <a:pt x="89091" y="46749"/>
                    <a:pt x="89008" y="46915"/>
                  </a:cubicBezTo>
                  <a:cubicBezTo>
                    <a:pt x="89008" y="46997"/>
                    <a:pt x="88925" y="47080"/>
                    <a:pt x="88842" y="47080"/>
                  </a:cubicBezTo>
                  <a:cubicBezTo>
                    <a:pt x="88842" y="46997"/>
                    <a:pt x="88842" y="46915"/>
                    <a:pt x="88925" y="46832"/>
                  </a:cubicBezTo>
                  <a:cubicBezTo>
                    <a:pt x="89008" y="46749"/>
                    <a:pt x="89091" y="46666"/>
                    <a:pt x="89091" y="46666"/>
                  </a:cubicBezTo>
                  <a:close/>
                  <a:moveTo>
                    <a:pt x="87599" y="46417"/>
                  </a:moveTo>
                  <a:cubicBezTo>
                    <a:pt x="87599" y="46500"/>
                    <a:pt x="87599" y="46583"/>
                    <a:pt x="87516" y="46666"/>
                  </a:cubicBezTo>
                  <a:cubicBezTo>
                    <a:pt x="87433" y="46832"/>
                    <a:pt x="87433" y="46832"/>
                    <a:pt x="87516" y="46832"/>
                  </a:cubicBezTo>
                  <a:cubicBezTo>
                    <a:pt x="87599" y="46832"/>
                    <a:pt x="87599" y="46915"/>
                    <a:pt x="87516" y="46997"/>
                  </a:cubicBezTo>
                  <a:cubicBezTo>
                    <a:pt x="87455" y="47058"/>
                    <a:pt x="87405" y="47084"/>
                    <a:pt x="87365" y="47084"/>
                  </a:cubicBezTo>
                  <a:cubicBezTo>
                    <a:pt x="87242" y="47084"/>
                    <a:pt x="87225" y="46834"/>
                    <a:pt x="87350" y="46583"/>
                  </a:cubicBezTo>
                  <a:cubicBezTo>
                    <a:pt x="87433" y="46500"/>
                    <a:pt x="87516" y="46417"/>
                    <a:pt x="87599" y="46417"/>
                  </a:cubicBezTo>
                  <a:close/>
                  <a:moveTo>
                    <a:pt x="90033" y="46770"/>
                  </a:moveTo>
                  <a:cubicBezTo>
                    <a:pt x="90064" y="46770"/>
                    <a:pt x="90085" y="46790"/>
                    <a:pt x="90085" y="46832"/>
                  </a:cubicBezTo>
                  <a:cubicBezTo>
                    <a:pt x="90002" y="46915"/>
                    <a:pt x="89919" y="47080"/>
                    <a:pt x="89754" y="47163"/>
                  </a:cubicBezTo>
                  <a:cubicBezTo>
                    <a:pt x="89616" y="47232"/>
                    <a:pt x="89522" y="47272"/>
                    <a:pt x="89476" y="47272"/>
                  </a:cubicBezTo>
                  <a:cubicBezTo>
                    <a:pt x="89410" y="47272"/>
                    <a:pt x="89442" y="47192"/>
                    <a:pt x="89588" y="46997"/>
                  </a:cubicBezTo>
                  <a:cubicBezTo>
                    <a:pt x="89685" y="46900"/>
                    <a:pt x="89754" y="46860"/>
                    <a:pt x="89777" y="46860"/>
                  </a:cubicBezTo>
                  <a:cubicBezTo>
                    <a:pt x="89794" y="46860"/>
                    <a:pt x="89788" y="46880"/>
                    <a:pt x="89754" y="46915"/>
                  </a:cubicBezTo>
                  <a:cubicBezTo>
                    <a:pt x="89754" y="46939"/>
                    <a:pt x="89761" y="46949"/>
                    <a:pt x="89773" y="46949"/>
                  </a:cubicBezTo>
                  <a:cubicBezTo>
                    <a:pt x="89802" y="46949"/>
                    <a:pt x="89861" y="46890"/>
                    <a:pt x="89919" y="46832"/>
                  </a:cubicBezTo>
                  <a:cubicBezTo>
                    <a:pt x="89961" y="46790"/>
                    <a:pt x="90002" y="46770"/>
                    <a:pt x="90033" y="46770"/>
                  </a:cubicBezTo>
                  <a:close/>
                  <a:moveTo>
                    <a:pt x="84760" y="46958"/>
                  </a:moveTo>
                  <a:cubicBezTo>
                    <a:pt x="84786" y="46958"/>
                    <a:pt x="84819" y="46975"/>
                    <a:pt x="84864" y="46997"/>
                  </a:cubicBezTo>
                  <a:cubicBezTo>
                    <a:pt x="84998" y="47065"/>
                    <a:pt x="85512" y="47186"/>
                    <a:pt x="85747" y="47186"/>
                  </a:cubicBezTo>
                  <a:cubicBezTo>
                    <a:pt x="85803" y="47186"/>
                    <a:pt x="85843" y="47179"/>
                    <a:pt x="85859" y="47163"/>
                  </a:cubicBezTo>
                  <a:cubicBezTo>
                    <a:pt x="85900" y="47142"/>
                    <a:pt x="85936" y="47132"/>
                    <a:pt x="85965" y="47132"/>
                  </a:cubicBezTo>
                  <a:cubicBezTo>
                    <a:pt x="86050" y="47132"/>
                    <a:pt x="86066" y="47225"/>
                    <a:pt x="85941" y="47412"/>
                  </a:cubicBezTo>
                  <a:cubicBezTo>
                    <a:pt x="85827" y="47755"/>
                    <a:pt x="85713" y="47940"/>
                    <a:pt x="85653" y="47940"/>
                  </a:cubicBezTo>
                  <a:cubicBezTo>
                    <a:pt x="85626" y="47940"/>
                    <a:pt x="85610" y="47903"/>
                    <a:pt x="85610" y="47826"/>
                  </a:cubicBezTo>
                  <a:cubicBezTo>
                    <a:pt x="85551" y="47768"/>
                    <a:pt x="85451" y="47709"/>
                    <a:pt x="85281" y="47709"/>
                  </a:cubicBezTo>
                  <a:cubicBezTo>
                    <a:pt x="85210" y="47709"/>
                    <a:pt x="85127" y="47719"/>
                    <a:pt x="85030" y="47743"/>
                  </a:cubicBezTo>
                  <a:cubicBezTo>
                    <a:pt x="84837" y="47808"/>
                    <a:pt x="84719" y="47847"/>
                    <a:pt x="84652" y="47847"/>
                  </a:cubicBezTo>
                  <a:cubicBezTo>
                    <a:pt x="84545" y="47847"/>
                    <a:pt x="84565" y="47749"/>
                    <a:pt x="84615" y="47495"/>
                  </a:cubicBezTo>
                  <a:cubicBezTo>
                    <a:pt x="84676" y="47074"/>
                    <a:pt x="84692" y="46958"/>
                    <a:pt x="84760" y="46958"/>
                  </a:cubicBezTo>
                  <a:close/>
                  <a:moveTo>
                    <a:pt x="75499" y="47495"/>
                  </a:moveTo>
                  <a:cubicBezTo>
                    <a:pt x="75831" y="47495"/>
                    <a:pt x="75914" y="47578"/>
                    <a:pt x="75748" y="47826"/>
                  </a:cubicBezTo>
                  <a:cubicBezTo>
                    <a:pt x="75673" y="47901"/>
                    <a:pt x="75549" y="47942"/>
                    <a:pt x="75441" y="47942"/>
                  </a:cubicBezTo>
                  <a:cubicBezTo>
                    <a:pt x="75310" y="47942"/>
                    <a:pt x="75205" y="47880"/>
                    <a:pt x="75251" y="47743"/>
                  </a:cubicBezTo>
                  <a:cubicBezTo>
                    <a:pt x="75251" y="47578"/>
                    <a:pt x="75334" y="47495"/>
                    <a:pt x="75499" y="47495"/>
                  </a:cubicBezTo>
                  <a:close/>
                  <a:moveTo>
                    <a:pt x="88956" y="47681"/>
                  </a:moveTo>
                  <a:cubicBezTo>
                    <a:pt x="88987" y="47681"/>
                    <a:pt x="89008" y="47702"/>
                    <a:pt x="89008" y="47743"/>
                  </a:cubicBezTo>
                  <a:cubicBezTo>
                    <a:pt x="89008" y="47909"/>
                    <a:pt x="89008" y="47992"/>
                    <a:pt x="89008" y="47992"/>
                  </a:cubicBezTo>
                  <a:cubicBezTo>
                    <a:pt x="88966" y="48033"/>
                    <a:pt x="88946" y="48054"/>
                    <a:pt x="88925" y="48054"/>
                  </a:cubicBezTo>
                  <a:cubicBezTo>
                    <a:pt x="88904" y="48054"/>
                    <a:pt x="88883" y="48033"/>
                    <a:pt x="88842" y="47992"/>
                  </a:cubicBezTo>
                  <a:cubicBezTo>
                    <a:pt x="88759" y="47909"/>
                    <a:pt x="88842" y="47826"/>
                    <a:pt x="88842" y="47743"/>
                  </a:cubicBezTo>
                  <a:cubicBezTo>
                    <a:pt x="88883" y="47702"/>
                    <a:pt x="88925" y="47681"/>
                    <a:pt x="88956" y="47681"/>
                  </a:cubicBezTo>
                  <a:close/>
                  <a:moveTo>
                    <a:pt x="73769" y="47792"/>
                  </a:moveTo>
                  <a:cubicBezTo>
                    <a:pt x="73793" y="47792"/>
                    <a:pt x="73818" y="47802"/>
                    <a:pt x="73842" y="47826"/>
                  </a:cubicBezTo>
                  <a:cubicBezTo>
                    <a:pt x="73842" y="47826"/>
                    <a:pt x="73759" y="47909"/>
                    <a:pt x="73676" y="47992"/>
                  </a:cubicBezTo>
                  <a:cubicBezTo>
                    <a:pt x="73593" y="48075"/>
                    <a:pt x="73510" y="48075"/>
                    <a:pt x="73427" y="48075"/>
                  </a:cubicBezTo>
                  <a:cubicBezTo>
                    <a:pt x="73427" y="48075"/>
                    <a:pt x="73427" y="47909"/>
                    <a:pt x="73593" y="47909"/>
                  </a:cubicBezTo>
                  <a:cubicBezTo>
                    <a:pt x="73652" y="47850"/>
                    <a:pt x="73710" y="47792"/>
                    <a:pt x="73769" y="47792"/>
                  </a:cubicBezTo>
                  <a:close/>
                  <a:moveTo>
                    <a:pt x="78796" y="47711"/>
                  </a:moveTo>
                  <a:cubicBezTo>
                    <a:pt x="78808" y="47711"/>
                    <a:pt x="78814" y="47721"/>
                    <a:pt x="78814" y="47743"/>
                  </a:cubicBezTo>
                  <a:cubicBezTo>
                    <a:pt x="78814" y="47826"/>
                    <a:pt x="78731" y="47992"/>
                    <a:pt x="78649" y="48075"/>
                  </a:cubicBezTo>
                  <a:cubicBezTo>
                    <a:pt x="78587" y="48230"/>
                    <a:pt x="78536" y="48292"/>
                    <a:pt x="78506" y="48292"/>
                  </a:cubicBezTo>
                  <a:cubicBezTo>
                    <a:pt x="78456" y="48292"/>
                    <a:pt x="78462" y="48117"/>
                    <a:pt x="78566" y="47909"/>
                  </a:cubicBezTo>
                  <a:cubicBezTo>
                    <a:pt x="78687" y="47788"/>
                    <a:pt x="78764" y="47711"/>
                    <a:pt x="78796" y="47711"/>
                  </a:cubicBezTo>
                  <a:close/>
                  <a:moveTo>
                    <a:pt x="76144" y="47946"/>
                  </a:moveTo>
                  <a:cubicBezTo>
                    <a:pt x="76236" y="47946"/>
                    <a:pt x="76218" y="48020"/>
                    <a:pt x="76162" y="48241"/>
                  </a:cubicBezTo>
                  <a:cubicBezTo>
                    <a:pt x="76121" y="48282"/>
                    <a:pt x="76079" y="48303"/>
                    <a:pt x="76038" y="48303"/>
                  </a:cubicBezTo>
                  <a:cubicBezTo>
                    <a:pt x="75997" y="48303"/>
                    <a:pt x="75955" y="48282"/>
                    <a:pt x="75914" y="48241"/>
                  </a:cubicBezTo>
                  <a:cubicBezTo>
                    <a:pt x="75748" y="48075"/>
                    <a:pt x="75748" y="48075"/>
                    <a:pt x="75914" y="47992"/>
                  </a:cubicBezTo>
                  <a:cubicBezTo>
                    <a:pt x="76024" y="47964"/>
                    <a:pt x="76098" y="47946"/>
                    <a:pt x="76144" y="47946"/>
                  </a:cubicBezTo>
                  <a:close/>
                  <a:moveTo>
                    <a:pt x="91559" y="47989"/>
                  </a:moveTo>
                  <a:cubicBezTo>
                    <a:pt x="91629" y="47989"/>
                    <a:pt x="91572" y="48080"/>
                    <a:pt x="91411" y="48241"/>
                  </a:cubicBezTo>
                  <a:cubicBezTo>
                    <a:pt x="91353" y="48299"/>
                    <a:pt x="91253" y="48358"/>
                    <a:pt x="91199" y="48358"/>
                  </a:cubicBezTo>
                  <a:cubicBezTo>
                    <a:pt x="91177" y="48358"/>
                    <a:pt x="91163" y="48348"/>
                    <a:pt x="91163" y="48323"/>
                  </a:cubicBezTo>
                  <a:cubicBezTo>
                    <a:pt x="91080" y="48323"/>
                    <a:pt x="91245" y="48241"/>
                    <a:pt x="91328" y="48075"/>
                  </a:cubicBezTo>
                  <a:cubicBezTo>
                    <a:pt x="91446" y="48016"/>
                    <a:pt x="91522" y="47989"/>
                    <a:pt x="91559" y="47989"/>
                  </a:cubicBezTo>
                  <a:close/>
                  <a:moveTo>
                    <a:pt x="92016" y="47777"/>
                  </a:moveTo>
                  <a:cubicBezTo>
                    <a:pt x="92052" y="47777"/>
                    <a:pt x="92074" y="47796"/>
                    <a:pt x="92074" y="47826"/>
                  </a:cubicBezTo>
                  <a:cubicBezTo>
                    <a:pt x="92074" y="47909"/>
                    <a:pt x="91991" y="48075"/>
                    <a:pt x="91826" y="48241"/>
                  </a:cubicBezTo>
                  <a:cubicBezTo>
                    <a:pt x="91765" y="48362"/>
                    <a:pt x="91660" y="48439"/>
                    <a:pt x="91608" y="48439"/>
                  </a:cubicBezTo>
                  <a:cubicBezTo>
                    <a:pt x="91589" y="48439"/>
                    <a:pt x="91577" y="48429"/>
                    <a:pt x="91577" y="48406"/>
                  </a:cubicBezTo>
                  <a:cubicBezTo>
                    <a:pt x="91494" y="48406"/>
                    <a:pt x="91577" y="48158"/>
                    <a:pt x="91743" y="47992"/>
                  </a:cubicBezTo>
                  <a:cubicBezTo>
                    <a:pt x="91848" y="47834"/>
                    <a:pt x="91953" y="47777"/>
                    <a:pt x="92016" y="47777"/>
                  </a:cubicBezTo>
                  <a:close/>
                  <a:moveTo>
                    <a:pt x="88357" y="48206"/>
                  </a:moveTo>
                  <a:cubicBezTo>
                    <a:pt x="88379" y="48206"/>
                    <a:pt x="88403" y="48216"/>
                    <a:pt x="88428" y="48241"/>
                  </a:cubicBezTo>
                  <a:cubicBezTo>
                    <a:pt x="88511" y="48323"/>
                    <a:pt x="88511" y="48406"/>
                    <a:pt x="88428" y="48406"/>
                  </a:cubicBezTo>
                  <a:cubicBezTo>
                    <a:pt x="88403" y="48431"/>
                    <a:pt x="88379" y="48441"/>
                    <a:pt x="88357" y="48441"/>
                  </a:cubicBezTo>
                  <a:cubicBezTo>
                    <a:pt x="88303" y="48441"/>
                    <a:pt x="88262" y="48382"/>
                    <a:pt x="88262" y="48323"/>
                  </a:cubicBezTo>
                  <a:cubicBezTo>
                    <a:pt x="88262" y="48265"/>
                    <a:pt x="88303" y="48206"/>
                    <a:pt x="88357" y="48206"/>
                  </a:cubicBezTo>
                  <a:close/>
                  <a:moveTo>
                    <a:pt x="89298" y="48510"/>
                  </a:moveTo>
                  <a:cubicBezTo>
                    <a:pt x="89319" y="48510"/>
                    <a:pt x="89339" y="48531"/>
                    <a:pt x="89339" y="48572"/>
                  </a:cubicBezTo>
                  <a:cubicBezTo>
                    <a:pt x="89339" y="48738"/>
                    <a:pt x="89422" y="48904"/>
                    <a:pt x="89505" y="48986"/>
                  </a:cubicBezTo>
                  <a:cubicBezTo>
                    <a:pt x="89588" y="49069"/>
                    <a:pt x="89588" y="49069"/>
                    <a:pt x="89256" y="49152"/>
                  </a:cubicBezTo>
                  <a:cubicBezTo>
                    <a:pt x="89153" y="49187"/>
                    <a:pt x="89079" y="49207"/>
                    <a:pt x="89039" y="49207"/>
                  </a:cubicBezTo>
                  <a:cubicBezTo>
                    <a:pt x="88982" y="49207"/>
                    <a:pt x="88994" y="49166"/>
                    <a:pt x="89091" y="49069"/>
                  </a:cubicBezTo>
                  <a:cubicBezTo>
                    <a:pt x="89174" y="48904"/>
                    <a:pt x="89256" y="48738"/>
                    <a:pt x="89256" y="48572"/>
                  </a:cubicBezTo>
                  <a:cubicBezTo>
                    <a:pt x="89256" y="48531"/>
                    <a:pt x="89277" y="48510"/>
                    <a:pt x="89298" y="48510"/>
                  </a:cubicBezTo>
                  <a:close/>
                  <a:moveTo>
                    <a:pt x="84384" y="49098"/>
                  </a:moveTo>
                  <a:cubicBezTo>
                    <a:pt x="84395" y="49098"/>
                    <a:pt x="84415" y="49118"/>
                    <a:pt x="84450" y="49152"/>
                  </a:cubicBezTo>
                  <a:cubicBezTo>
                    <a:pt x="84533" y="49152"/>
                    <a:pt x="84533" y="49235"/>
                    <a:pt x="84450" y="49318"/>
                  </a:cubicBezTo>
                  <a:cubicBezTo>
                    <a:pt x="84450" y="49318"/>
                    <a:pt x="84367" y="49318"/>
                    <a:pt x="84367" y="49235"/>
                  </a:cubicBezTo>
                  <a:cubicBezTo>
                    <a:pt x="84367" y="49138"/>
                    <a:pt x="84367" y="49098"/>
                    <a:pt x="84384" y="49098"/>
                  </a:cubicBezTo>
                  <a:close/>
                  <a:moveTo>
                    <a:pt x="90162" y="48975"/>
                  </a:moveTo>
                  <a:cubicBezTo>
                    <a:pt x="90197" y="48975"/>
                    <a:pt x="90136" y="49057"/>
                    <a:pt x="90002" y="49235"/>
                  </a:cubicBezTo>
                  <a:cubicBezTo>
                    <a:pt x="89919" y="49401"/>
                    <a:pt x="89754" y="49401"/>
                    <a:pt x="89671" y="49401"/>
                  </a:cubicBezTo>
                  <a:cubicBezTo>
                    <a:pt x="89505" y="49235"/>
                    <a:pt x="89505" y="49235"/>
                    <a:pt x="89837" y="49152"/>
                  </a:cubicBezTo>
                  <a:cubicBezTo>
                    <a:pt x="90029" y="49037"/>
                    <a:pt x="90132" y="48975"/>
                    <a:pt x="90162" y="48975"/>
                  </a:cubicBezTo>
                  <a:close/>
                  <a:moveTo>
                    <a:pt x="86024" y="49069"/>
                  </a:moveTo>
                  <a:cubicBezTo>
                    <a:pt x="86107" y="49069"/>
                    <a:pt x="86024" y="49235"/>
                    <a:pt x="85941" y="49318"/>
                  </a:cubicBezTo>
                  <a:cubicBezTo>
                    <a:pt x="85883" y="49377"/>
                    <a:pt x="85824" y="49435"/>
                    <a:pt x="85795" y="49435"/>
                  </a:cubicBezTo>
                  <a:cubicBezTo>
                    <a:pt x="85783" y="49435"/>
                    <a:pt x="85776" y="49425"/>
                    <a:pt x="85776" y="49401"/>
                  </a:cubicBezTo>
                  <a:cubicBezTo>
                    <a:pt x="85693" y="49401"/>
                    <a:pt x="85776" y="49318"/>
                    <a:pt x="85859" y="49152"/>
                  </a:cubicBezTo>
                  <a:cubicBezTo>
                    <a:pt x="85941" y="49069"/>
                    <a:pt x="86024" y="49069"/>
                    <a:pt x="86024" y="49069"/>
                  </a:cubicBezTo>
                  <a:close/>
                  <a:moveTo>
                    <a:pt x="81301" y="49484"/>
                  </a:moveTo>
                  <a:lnTo>
                    <a:pt x="81301" y="49484"/>
                  </a:lnTo>
                  <a:cubicBezTo>
                    <a:pt x="81383" y="49567"/>
                    <a:pt x="81301" y="49649"/>
                    <a:pt x="81218" y="49732"/>
                  </a:cubicBezTo>
                  <a:cubicBezTo>
                    <a:pt x="81135" y="49815"/>
                    <a:pt x="81052" y="49898"/>
                    <a:pt x="81052" y="49898"/>
                  </a:cubicBezTo>
                  <a:cubicBezTo>
                    <a:pt x="80969" y="49815"/>
                    <a:pt x="81052" y="49732"/>
                    <a:pt x="81135" y="49649"/>
                  </a:cubicBezTo>
                  <a:cubicBezTo>
                    <a:pt x="81218" y="49484"/>
                    <a:pt x="81300" y="49484"/>
                    <a:pt x="81301" y="49484"/>
                  </a:cubicBezTo>
                  <a:close/>
                  <a:moveTo>
                    <a:pt x="90729" y="49362"/>
                  </a:moveTo>
                  <a:cubicBezTo>
                    <a:pt x="90804" y="49362"/>
                    <a:pt x="90893" y="49428"/>
                    <a:pt x="90997" y="49567"/>
                  </a:cubicBezTo>
                  <a:cubicBezTo>
                    <a:pt x="91055" y="49625"/>
                    <a:pt x="91114" y="49684"/>
                    <a:pt x="91173" y="49684"/>
                  </a:cubicBezTo>
                  <a:cubicBezTo>
                    <a:pt x="91197" y="49684"/>
                    <a:pt x="91221" y="49674"/>
                    <a:pt x="91245" y="49649"/>
                  </a:cubicBezTo>
                  <a:cubicBezTo>
                    <a:pt x="91280" y="49579"/>
                    <a:pt x="91301" y="49554"/>
                    <a:pt x="91312" y="49554"/>
                  </a:cubicBezTo>
                  <a:cubicBezTo>
                    <a:pt x="91328" y="49554"/>
                    <a:pt x="91328" y="49602"/>
                    <a:pt x="91328" y="49649"/>
                  </a:cubicBezTo>
                  <a:cubicBezTo>
                    <a:pt x="91328" y="49732"/>
                    <a:pt x="91245" y="49898"/>
                    <a:pt x="91080" y="49981"/>
                  </a:cubicBezTo>
                  <a:cubicBezTo>
                    <a:pt x="90958" y="50103"/>
                    <a:pt x="90836" y="50157"/>
                    <a:pt x="90735" y="50157"/>
                  </a:cubicBezTo>
                  <a:cubicBezTo>
                    <a:pt x="90561" y="50157"/>
                    <a:pt x="90447" y="49995"/>
                    <a:pt x="90500" y="49732"/>
                  </a:cubicBezTo>
                  <a:cubicBezTo>
                    <a:pt x="90548" y="49491"/>
                    <a:pt x="90624" y="49362"/>
                    <a:pt x="90729" y="49362"/>
                  </a:cubicBezTo>
                  <a:close/>
                  <a:moveTo>
                    <a:pt x="73675" y="50042"/>
                  </a:moveTo>
                  <a:cubicBezTo>
                    <a:pt x="73889" y="50042"/>
                    <a:pt x="73962" y="50177"/>
                    <a:pt x="73759" y="50312"/>
                  </a:cubicBezTo>
                  <a:cubicBezTo>
                    <a:pt x="73718" y="50354"/>
                    <a:pt x="73655" y="50375"/>
                    <a:pt x="73593" y="50375"/>
                  </a:cubicBezTo>
                  <a:cubicBezTo>
                    <a:pt x="73531" y="50375"/>
                    <a:pt x="73469" y="50354"/>
                    <a:pt x="73427" y="50312"/>
                  </a:cubicBezTo>
                  <a:cubicBezTo>
                    <a:pt x="73345" y="50147"/>
                    <a:pt x="73345" y="50147"/>
                    <a:pt x="73510" y="50064"/>
                  </a:cubicBezTo>
                  <a:cubicBezTo>
                    <a:pt x="73571" y="50049"/>
                    <a:pt x="73626" y="50042"/>
                    <a:pt x="73675" y="50042"/>
                  </a:cubicBezTo>
                  <a:close/>
                  <a:moveTo>
                    <a:pt x="89504" y="49936"/>
                  </a:moveTo>
                  <a:cubicBezTo>
                    <a:pt x="89520" y="49936"/>
                    <a:pt x="89495" y="50001"/>
                    <a:pt x="89422" y="50147"/>
                  </a:cubicBezTo>
                  <a:cubicBezTo>
                    <a:pt x="89422" y="50312"/>
                    <a:pt x="89256" y="50395"/>
                    <a:pt x="89174" y="50395"/>
                  </a:cubicBezTo>
                  <a:cubicBezTo>
                    <a:pt x="89158" y="50411"/>
                    <a:pt x="89148" y="50418"/>
                    <a:pt x="89143" y="50418"/>
                  </a:cubicBezTo>
                  <a:cubicBezTo>
                    <a:pt x="89122" y="50418"/>
                    <a:pt x="89189" y="50297"/>
                    <a:pt x="89256" y="50230"/>
                  </a:cubicBezTo>
                  <a:cubicBezTo>
                    <a:pt x="89396" y="50043"/>
                    <a:pt x="89483" y="49936"/>
                    <a:pt x="89504" y="49936"/>
                  </a:cubicBezTo>
                  <a:close/>
                  <a:moveTo>
                    <a:pt x="86853" y="50147"/>
                  </a:moveTo>
                  <a:cubicBezTo>
                    <a:pt x="86853" y="50230"/>
                    <a:pt x="86853" y="50312"/>
                    <a:pt x="86770" y="50395"/>
                  </a:cubicBezTo>
                  <a:cubicBezTo>
                    <a:pt x="86687" y="50478"/>
                    <a:pt x="86604" y="50561"/>
                    <a:pt x="86604" y="50561"/>
                  </a:cubicBezTo>
                  <a:cubicBezTo>
                    <a:pt x="86522" y="50478"/>
                    <a:pt x="86604" y="50395"/>
                    <a:pt x="86604" y="50312"/>
                  </a:cubicBezTo>
                  <a:cubicBezTo>
                    <a:pt x="86687" y="50147"/>
                    <a:pt x="86853" y="50147"/>
                    <a:pt x="86853" y="50147"/>
                  </a:cubicBezTo>
                  <a:close/>
                  <a:moveTo>
                    <a:pt x="81618" y="50163"/>
                  </a:moveTo>
                  <a:cubicBezTo>
                    <a:pt x="81702" y="50163"/>
                    <a:pt x="81669" y="50299"/>
                    <a:pt x="81549" y="50478"/>
                  </a:cubicBezTo>
                  <a:cubicBezTo>
                    <a:pt x="81383" y="50644"/>
                    <a:pt x="81301" y="50727"/>
                    <a:pt x="81218" y="50727"/>
                  </a:cubicBezTo>
                  <a:cubicBezTo>
                    <a:pt x="81135" y="50561"/>
                    <a:pt x="81218" y="50395"/>
                    <a:pt x="81466" y="50230"/>
                  </a:cubicBezTo>
                  <a:cubicBezTo>
                    <a:pt x="81536" y="50183"/>
                    <a:pt x="81586" y="50163"/>
                    <a:pt x="81618" y="50163"/>
                  </a:cubicBezTo>
                  <a:close/>
                  <a:moveTo>
                    <a:pt x="74572" y="50494"/>
                  </a:moveTo>
                  <a:cubicBezTo>
                    <a:pt x="74651" y="50494"/>
                    <a:pt x="74601" y="50630"/>
                    <a:pt x="74422" y="50810"/>
                  </a:cubicBezTo>
                  <a:cubicBezTo>
                    <a:pt x="74339" y="50975"/>
                    <a:pt x="74173" y="51058"/>
                    <a:pt x="74173" y="51058"/>
                  </a:cubicBezTo>
                  <a:cubicBezTo>
                    <a:pt x="74090" y="50975"/>
                    <a:pt x="74256" y="50644"/>
                    <a:pt x="74422" y="50561"/>
                  </a:cubicBezTo>
                  <a:cubicBezTo>
                    <a:pt x="74491" y="50515"/>
                    <a:pt x="74541" y="50494"/>
                    <a:pt x="74572" y="50494"/>
                  </a:cubicBezTo>
                  <a:close/>
                  <a:moveTo>
                    <a:pt x="87671" y="50719"/>
                  </a:moveTo>
                  <a:cubicBezTo>
                    <a:pt x="87755" y="50719"/>
                    <a:pt x="87689" y="50790"/>
                    <a:pt x="87433" y="50893"/>
                  </a:cubicBezTo>
                  <a:cubicBezTo>
                    <a:pt x="87267" y="51058"/>
                    <a:pt x="87102" y="51058"/>
                    <a:pt x="87102" y="51058"/>
                  </a:cubicBezTo>
                  <a:cubicBezTo>
                    <a:pt x="87102" y="50975"/>
                    <a:pt x="87185" y="50893"/>
                    <a:pt x="87350" y="50810"/>
                  </a:cubicBezTo>
                  <a:cubicBezTo>
                    <a:pt x="87509" y="50746"/>
                    <a:pt x="87619" y="50719"/>
                    <a:pt x="87671" y="50719"/>
                  </a:cubicBezTo>
                  <a:close/>
                  <a:moveTo>
                    <a:pt x="86770" y="50748"/>
                  </a:moveTo>
                  <a:cubicBezTo>
                    <a:pt x="86791" y="50748"/>
                    <a:pt x="86812" y="50768"/>
                    <a:pt x="86853" y="50810"/>
                  </a:cubicBezTo>
                  <a:cubicBezTo>
                    <a:pt x="86936" y="50810"/>
                    <a:pt x="86853" y="50975"/>
                    <a:pt x="86770" y="51058"/>
                  </a:cubicBezTo>
                  <a:cubicBezTo>
                    <a:pt x="86729" y="51100"/>
                    <a:pt x="86708" y="51120"/>
                    <a:pt x="86698" y="51120"/>
                  </a:cubicBezTo>
                  <a:cubicBezTo>
                    <a:pt x="86687" y="51120"/>
                    <a:pt x="86687" y="51100"/>
                    <a:pt x="86687" y="51058"/>
                  </a:cubicBezTo>
                  <a:cubicBezTo>
                    <a:pt x="86604" y="50975"/>
                    <a:pt x="86687" y="50810"/>
                    <a:pt x="86687" y="50810"/>
                  </a:cubicBezTo>
                  <a:cubicBezTo>
                    <a:pt x="86729" y="50768"/>
                    <a:pt x="86749" y="50748"/>
                    <a:pt x="86770" y="50748"/>
                  </a:cubicBezTo>
                  <a:close/>
                  <a:moveTo>
                    <a:pt x="90531" y="50632"/>
                  </a:moveTo>
                  <a:cubicBezTo>
                    <a:pt x="90582" y="50632"/>
                    <a:pt x="90582" y="50715"/>
                    <a:pt x="90582" y="50893"/>
                  </a:cubicBezTo>
                  <a:cubicBezTo>
                    <a:pt x="90500" y="51058"/>
                    <a:pt x="90500" y="51141"/>
                    <a:pt x="90417" y="51141"/>
                  </a:cubicBezTo>
                  <a:cubicBezTo>
                    <a:pt x="90417" y="51058"/>
                    <a:pt x="90251" y="51058"/>
                    <a:pt x="90168" y="51058"/>
                  </a:cubicBezTo>
                  <a:cubicBezTo>
                    <a:pt x="90085" y="51058"/>
                    <a:pt x="90085" y="50975"/>
                    <a:pt x="90251" y="50810"/>
                  </a:cubicBezTo>
                  <a:cubicBezTo>
                    <a:pt x="90405" y="50694"/>
                    <a:pt x="90487" y="50632"/>
                    <a:pt x="90531" y="50632"/>
                  </a:cubicBezTo>
                  <a:close/>
                  <a:moveTo>
                    <a:pt x="83170" y="51355"/>
                  </a:moveTo>
                  <a:cubicBezTo>
                    <a:pt x="83192" y="51355"/>
                    <a:pt x="83207" y="51366"/>
                    <a:pt x="83207" y="51390"/>
                  </a:cubicBezTo>
                  <a:cubicBezTo>
                    <a:pt x="83289" y="51473"/>
                    <a:pt x="83289" y="51556"/>
                    <a:pt x="83207" y="51638"/>
                  </a:cubicBezTo>
                  <a:cubicBezTo>
                    <a:pt x="83158" y="51735"/>
                    <a:pt x="83110" y="51776"/>
                    <a:pt x="83061" y="51776"/>
                  </a:cubicBezTo>
                  <a:cubicBezTo>
                    <a:pt x="83027" y="51776"/>
                    <a:pt x="82992" y="51756"/>
                    <a:pt x="82958" y="51721"/>
                  </a:cubicBezTo>
                  <a:cubicBezTo>
                    <a:pt x="82875" y="51721"/>
                    <a:pt x="82875" y="51556"/>
                    <a:pt x="82958" y="51473"/>
                  </a:cubicBezTo>
                  <a:cubicBezTo>
                    <a:pt x="83017" y="51414"/>
                    <a:pt x="83117" y="51355"/>
                    <a:pt x="83170" y="51355"/>
                  </a:cubicBezTo>
                  <a:close/>
                  <a:moveTo>
                    <a:pt x="87599" y="51473"/>
                  </a:moveTo>
                  <a:cubicBezTo>
                    <a:pt x="87599" y="51556"/>
                    <a:pt x="87599" y="51638"/>
                    <a:pt x="87516" y="51721"/>
                  </a:cubicBezTo>
                  <a:cubicBezTo>
                    <a:pt x="87433" y="51804"/>
                    <a:pt x="87350" y="51887"/>
                    <a:pt x="87267" y="51887"/>
                  </a:cubicBezTo>
                  <a:cubicBezTo>
                    <a:pt x="87267" y="51804"/>
                    <a:pt x="87267" y="51721"/>
                    <a:pt x="87350" y="51638"/>
                  </a:cubicBezTo>
                  <a:cubicBezTo>
                    <a:pt x="87433" y="51556"/>
                    <a:pt x="87516" y="51473"/>
                    <a:pt x="87599" y="51473"/>
                  </a:cubicBezTo>
                  <a:close/>
                  <a:moveTo>
                    <a:pt x="92539" y="51772"/>
                  </a:moveTo>
                  <a:cubicBezTo>
                    <a:pt x="92571" y="51772"/>
                    <a:pt x="92571" y="51849"/>
                    <a:pt x="92571" y="51970"/>
                  </a:cubicBezTo>
                  <a:cubicBezTo>
                    <a:pt x="92489" y="52136"/>
                    <a:pt x="92406" y="52301"/>
                    <a:pt x="92406" y="52301"/>
                  </a:cubicBezTo>
                  <a:cubicBezTo>
                    <a:pt x="92393" y="52308"/>
                    <a:pt x="92382" y="52311"/>
                    <a:pt x="92372" y="52311"/>
                  </a:cubicBezTo>
                  <a:cubicBezTo>
                    <a:pt x="92253" y="52311"/>
                    <a:pt x="92335" y="51881"/>
                    <a:pt x="92489" y="51804"/>
                  </a:cubicBezTo>
                  <a:cubicBezTo>
                    <a:pt x="92511" y="51782"/>
                    <a:pt x="92527" y="51772"/>
                    <a:pt x="92539" y="51772"/>
                  </a:cubicBezTo>
                  <a:close/>
                  <a:moveTo>
                    <a:pt x="76870" y="51866"/>
                  </a:moveTo>
                  <a:cubicBezTo>
                    <a:pt x="76908" y="51866"/>
                    <a:pt x="76908" y="51965"/>
                    <a:pt x="76908" y="52219"/>
                  </a:cubicBezTo>
                  <a:cubicBezTo>
                    <a:pt x="76908" y="52355"/>
                    <a:pt x="76908" y="52417"/>
                    <a:pt x="76881" y="52417"/>
                  </a:cubicBezTo>
                  <a:cubicBezTo>
                    <a:pt x="76858" y="52417"/>
                    <a:pt x="76817" y="52376"/>
                    <a:pt x="76742" y="52301"/>
                  </a:cubicBezTo>
                  <a:cubicBezTo>
                    <a:pt x="76660" y="52219"/>
                    <a:pt x="76660" y="52053"/>
                    <a:pt x="76742" y="51970"/>
                  </a:cubicBezTo>
                  <a:cubicBezTo>
                    <a:pt x="76807" y="51906"/>
                    <a:pt x="76846" y="51866"/>
                    <a:pt x="76870" y="51866"/>
                  </a:cubicBezTo>
                  <a:close/>
                  <a:moveTo>
                    <a:pt x="83242" y="52043"/>
                  </a:moveTo>
                  <a:cubicBezTo>
                    <a:pt x="83261" y="52043"/>
                    <a:pt x="83277" y="52046"/>
                    <a:pt x="83289" y="52053"/>
                  </a:cubicBezTo>
                  <a:cubicBezTo>
                    <a:pt x="83289" y="52136"/>
                    <a:pt x="83124" y="52219"/>
                    <a:pt x="82875" y="52384"/>
                  </a:cubicBezTo>
                  <a:cubicBezTo>
                    <a:pt x="82709" y="52467"/>
                    <a:pt x="82461" y="52550"/>
                    <a:pt x="82461" y="52550"/>
                  </a:cubicBezTo>
                  <a:cubicBezTo>
                    <a:pt x="82384" y="52473"/>
                    <a:pt x="83015" y="52043"/>
                    <a:pt x="83242" y="52043"/>
                  </a:cubicBezTo>
                  <a:close/>
                  <a:moveTo>
                    <a:pt x="84367" y="52799"/>
                  </a:moveTo>
                  <a:cubicBezTo>
                    <a:pt x="84450" y="52882"/>
                    <a:pt x="84450" y="52964"/>
                    <a:pt x="84367" y="52964"/>
                  </a:cubicBezTo>
                  <a:cubicBezTo>
                    <a:pt x="84343" y="52989"/>
                    <a:pt x="84318" y="52999"/>
                    <a:pt x="84296" y="52999"/>
                  </a:cubicBezTo>
                  <a:cubicBezTo>
                    <a:pt x="84243" y="52999"/>
                    <a:pt x="84201" y="52940"/>
                    <a:pt x="84201" y="52882"/>
                  </a:cubicBezTo>
                  <a:cubicBezTo>
                    <a:pt x="84201" y="52799"/>
                    <a:pt x="84284" y="52799"/>
                    <a:pt x="84367" y="52799"/>
                  </a:cubicBezTo>
                  <a:close/>
                  <a:moveTo>
                    <a:pt x="89461" y="53366"/>
                  </a:moveTo>
                  <a:cubicBezTo>
                    <a:pt x="89481" y="53366"/>
                    <a:pt x="89496" y="53370"/>
                    <a:pt x="89505" y="53379"/>
                  </a:cubicBezTo>
                  <a:cubicBezTo>
                    <a:pt x="89505" y="53379"/>
                    <a:pt x="89422" y="53462"/>
                    <a:pt x="89256" y="53627"/>
                  </a:cubicBezTo>
                  <a:cubicBezTo>
                    <a:pt x="89139" y="53686"/>
                    <a:pt x="89022" y="53745"/>
                    <a:pt x="88963" y="53745"/>
                  </a:cubicBezTo>
                  <a:cubicBezTo>
                    <a:pt x="88939" y="53745"/>
                    <a:pt x="88925" y="53735"/>
                    <a:pt x="88925" y="53710"/>
                  </a:cubicBezTo>
                  <a:cubicBezTo>
                    <a:pt x="88851" y="53636"/>
                    <a:pt x="89303" y="53366"/>
                    <a:pt x="89461" y="53366"/>
                  </a:cubicBezTo>
                  <a:close/>
                  <a:moveTo>
                    <a:pt x="90758" y="53676"/>
                  </a:moveTo>
                  <a:cubicBezTo>
                    <a:pt x="90782" y="53676"/>
                    <a:pt x="90807" y="53686"/>
                    <a:pt x="90831" y="53710"/>
                  </a:cubicBezTo>
                  <a:cubicBezTo>
                    <a:pt x="90831" y="53710"/>
                    <a:pt x="90831" y="53876"/>
                    <a:pt x="90748" y="53959"/>
                  </a:cubicBezTo>
                  <a:cubicBezTo>
                    <a:pt x="90690" y="54017"/>
                    <a:pt x="90631" y="54076"/>
                    <a:pt x="90602" y="54076"/>
                  </a:cubicBezTo>
                  <a:cubicBezTo>
                    <a:pt x="90590" y="54076"/>
                    <a:pt x="90582" y="54066"/>
                    <a:pt x="90582" y="54042"/>
                  </a:cubicBezTo>
                  <a:cubicBezTo>
                    <a:pt x="90500" y="54042"/>
                    <a:pt x="90500" y="53959"/>
                    <a:pt x="90582" y="53793"/>
                  </a:cubicBezTo>
                  <a:cubicBezTo>
                    <a:pt x="90641" y="53735"/>
                    <a:pt x="90700" y="53676"/>
                    <a:pt x="90758" y="53676"/>
                  </a:cubicBezTo>
                  <a:close/>
                  <a:moveTo>
                    <a:pt x="89379" y="54899"/>
                  </a:moveTo>
                  <a:cubicBezTo>
                    <a:pt x="89515" y="54899"/>
                    <a:pt x="89632" y="55075"/>
                    <a:pt x="89505" y="55202"/>
                  </a:cubicBezTo>
                  <a:cubicBezTo>
                    <a:pt x="89422" y="55285"/>
                    <a:pt x="89256" y="55451"/>
                    <a:pt x="89091" y="55533"/>
                  </a:cubicBezTo>
                  <a:cubicBezTo>
                    <a:pt x="89003" y="55592"/>
                    <a:pt x="88946" y="55620"/>
                    <a:pt x="88913" y="55620"/>
                  </a:cubicBezTo>
                  <a:cubicBezTo>
                    <a:pt x="88852" y="55620"/>
                    <a:pt x="88871" y="55528"/>
                    <a:pt x="88925" y="55368"/>
                  </a:cubicBezTo>
                  <a:cubicBezTo>
                    <a:pt x="89008" y="55202"/>
                    <a:pt x="89174" y="55036"/>
                    <a:pt x="89256" y="54953"/>
                  </a:cubicBezTo>
                  <a:cubicBezTo>
                    <a:pt x="89295" y="54915"/>
                    <a:pt x="89338" y="54899"/>
                    <a:pt x="89379" y="54899"/>
                  </a:cubicBezTo>
                  <a:close/>
                  <a:moveTo>
                    <a:pt x="31474" y="57074"/>
                  </a:moveTo>
                  <a:cubicBezTo>
                    <a:pt x="31486" y="57074"/>
                    <a:pt x="31493" y="57084"/>
                    <a:pt x="31493" y="57108"/>
                  </a:cubicBezTo>
                  <a:cubicBezTo>
                    <a:pt x="31576" y="57108"/>
                    <a:pt x="31493" y="57191"/>
                    <a:pt x="31410" y="57274"/>
                  </a:cubicBezTo>
                  <a:cubicBezTo>
                    <a:pt x="31410" y="57395"/>
                    <a:pt x="31366" y="57472"/>
                    <a:pt x="31310" y="57472"/>
                  </a:cubicBezTo>
                  <a:cubicBezTo>
                    <a:pt x="31289" y="57472"/>
                    <a:pt x="31267" y="57462"/>
                    <a:pt x="31245" y="57440"/>
                  </a:cubicBezTo>
                  <a:cubicBezTo>
                    <a:pt x="31245" y="57440"/>
                    <a:pt x="31245" y="57274"/>
                    <a:pt x="31327" y="57191"/>
                  </a:cubicBezTo>
                  <a:cubicBezTo>
                    <a:pt x="31386" y="57132"/>
                    <a:pt x="31445" y="57074"/>
                    <a:pt x="31474" y="57074"/>
                  </a:cubicBezTo>
                  <a:close/>
                  <a:moveTo>
                    <a:pt x="16778" y="57953"/>
                  </a:moveTo>
                  <a:cubicBezTo>
                    <a:pt x="16888" y="57953"/>
                    <a:pt x="16838" y="58089"/>
                    <a:pt x="16659" y="58268"/>
                  </a:cubicBezTo>
                  <a:cubicBezTo>
                    <a:pt x="16548" y="58268"/>
                    <a:pt x="16475" y="58305"/>
                    <a:pt x="16413" y="58305"/>
                  </a:cubicBezTo>
                  <a:cubicBezTo>
                    <a:pt x="16382" y="58305"/>
                    <a:pt x="16355" y="58296"/>
                    <a:pt x="16327" y="58268"/>
                  </a:cubicBezTo>
                  <a:cubicBezTo>
                    <a:pt x="16327" y="58268"/>
                    <a:pt x="16410" y="58185"/>
                    <a:pt x="16576" y="58020"/>
                  </a:cubicBezTo>
                  <a:cubicBezTo>
                    <a:pt x="16668" y="57973"/>
                    <a:pt x="16735" y="57953"/>
                    <a:pt x="16778" y="57953"/>
                  </a:cubicBezTo>
                  <a:close/>
                  <a:moveTo>
                    <a:pt x="80720" y="58351"/>
                  </a:moveTo>
                  <a:cubicBezTo>
                    <a:pt x="80886" y="58434"/>
                    <a:pt x="80969" y="58848"/>
                    <a:pt x="80803" y="59097"/>
                  </a:cubicBezTo>
                  <a:cubicBezTo>
                    <a:pt x="80760" y="59140"/>
                    <a:pt x="80718" y="59161"/>
                    <a:pt x="80675" y="59161"/>
                  </a:cubicBezTo>
                  <a:cubicBezTo>
                    <a:pt x="80552" y="59161"/>
                    <a:pt x="80429" y="58990"/>
                    <a:pt x="80306" y="58683"/>
                  </a:cubicBezTo>
                  <a:cubicBezTo>
                    <a:pt x="80223" y="58517"/>
                    <a:pt x="80555" y="58351"/>
                    <a:pt x="80720" y="58351"/>
                  </a:cubicBezTo>
                  <a:close/>
                  <a:moveTo>
                    <a:pt x="86888" y="59585"/>
                  </a:moveTo>
                  <a:cubicBezTo>
                    <a:pt x="87018" y="59585"/>
                    <a:pt x="87006" y="60015"/>
                    <a:pt x="86853" y="60092"/>
                  </a:cubicBezTo>
                  <a:cubicBezTo>
                    <a:pt x="86837" y="60107"/>
                    <a:pt x="86821" y="60114"/>
                    <a:pt x="86806" y="60114"/>
                  </a:cubicBezTo>
                  <a:cubicBezTo>
                    <a:pt x="86742" y="60114"/>
                    <a:pt x="86687" y="59993"/>
                    <a:pt x="86687" y="59926"/>
                  </a:cubicBezTo>
                  <a:cubicBezTo>
                    <a:pt x="86687" y="59760"/>
                    <a:pt x="86687" y="59677"/>
                    <a:pt x="86853" y="59594"/>
                  </a:cubicBezTo>
                  <a:cubicBezTo>
                    <a:pt x="86866" y="59588"/>
                    <a:pt x="86877" y="59585"/>
                    <a:pt x="86888" y="59585"/>
                  </a:cubicBezTo>
                  <a:close/>
                  <a:moveTo>
                    <a:pt x="55444" y="60837"/>
                  </a:moveTo>
                  <a:cubicBezTo>
                    <a:pt x="55444" y="60837"/>
                    <a:pt x="55361" y="60920"/>
                    <a:pt x="55278" y="61086"/>
                  </a:cubicBezTo>
                  <a:cubicBezTo>
                    <a:pt x="55195" y="61169"/>
                    <a:pt x="55112" y="61169"/>
                    <a:pt x="55112" y="61169"/>
                  </a:cubicBezTo>
                  <a:cubicBezTo>
                    <a:pt x="55029" y="61086"/>
                    <a:pt x="55112" y="61003"/>
                    <a:pt x="55195" y="60920"/>
                  </a:cubicBezTo>
                  <a:cubicBezTo>
                    <a:pt x="55278" y="60837"/>
                    <a:pt x="55444" y="60837"/>
                    <a:pt x="55444" y="60837"/>
                  </a:cubicBezTo>
                  <a:close/>
                  <a:moveTo>
                    <a:pt x="72941" y="73786"/>
                  </a:moveTo>
                  <a:cubicBezTo>
                    <a:pt x="72951" y="73786"/>
                    <a:pt x="72972" y="73807"/>
                    <a:pt x="73013" y="73849"/>
                  </a:cubicBezTo>
                  <a:cubicBezTo>
                    <a:pt x="73096" y="73849"/>
                    <a:pt x="73096" y="73931"/>
                    <a:pt x="73096" y="74014"/>
                  </a:cubicBezTo>
                  <a:cubicBezTo>
                    <a:pt x="73013" y="74014"/>
                    <a:pt x="72930" y="74014"/>
                    <a:pt x="72930" y="73849"/>
                  </a:cubicBezTo>
                  <a:cubicBezTo>
                    <a:pt x="72930" y="73807"/>
                    <a:pt x="72930" y="73786"/>
                    <a:pt x="72941" y="73786"/>
                  </a:cubicBezTo>
                  <a:close/>
                  <a:moveTo>
                    <a:pt x="84502" y="75527"/>
                  </a:moveTo>
                  <a:cubicBezTo>
                    <a:pt x="84533" y="75527"/>
                    <a:pt x="84574" y="75548"/>
                    <a:pt x="84615" y="75589"/>
                  </a:cubicBezTo>
                  <a:cubicBezTo>
                    <a:pt x="84615" y="75589"/>
                    <a:pt x="84698" y="75672"/>
                    <a:pt x="84615" y="75755"/>
                  </a:cubicBezTo>
                  <a:cubicBezTo>
                    <a:pt x="84533" y="75755"/>
                    <a:pt x="84450" y="75755"/>
                    <a:pt x="84450" y="75589"/>
                  </a:cubicBezTo>
                  <a:cubicBezTo>
                    <a:pt x="84450" y="75548"/>
                    <a:pt x="84470" y="75527"/>
                    <a:pt x="84502" y="75527"/>
                  </a:cubicBezTo>
                  <a:close/>
                  <a:moveTo>
                    <a:pt x="83816" y="76135"/>
                  </a:moveTo>
                  <a:cubicBezTo>
                    <a:pt x="83828" y="76135"/>
                    <a:pt x="83845" y="76145"/>
                    <a:pt x="83870" y="76169"/>
                  </a:cubicBezTo>
                  <a:cubicBezTo>
                    <a:pt x="83952" y="76252"/>
                    <a:pt x="83952" y="76335"/>
                    <a:pt x="83952" y="76335"/>
                  </a:cubicBezTo>
                  <a:cubicBezTo>
                    <a:pt x="83928" y="76359"/>
                    <a:pt x="83904" y="76369"/>
                    <a:pt x="83882" y="76369"/>
                  </a:cubicBezTo>
                  <a:cubicBezTo>
                    <a:pt x="83828" y="76369"/>
                    <a:pt x="83787" y="76311"/>
                    <a:pt x="83787" y="76252"/>
                  </a:cubicBezTo>
                  <a:cubicBezTo>
                    <a:pt x="83787" y="76193"/>
                    <a:pt x="83787" y="76135"/>
                    <a:pt x="83816" y="76135"/>
                  </a:cubicBezTo>
                  <a:close/>
                  <a:moveTo>
                    <a:pt x="23646" y="0"/>
                  </a:moveTo>
                  <a:cubicBezTo>
                    <a:pt x="23474" y="0"/>
                    <a:pt x="23194" y="71"/>
                    <a:pt x="23040" y="174"/>
                  </a:cubicBezTo>
                  <a:lnTo>
                    <a:pt x="22791" y="174"/>
                  </a:lnTo>
                  <a:cubicBezTo>
                    <a:pt x="22709" y="174"/>
                    <a:pt x="22626" y="422"/>
                    <a:pt x="22460" y="837"/>
                  </a:cubicBezTo>
                  <a:cubicBezTo>
                    <a:pt x="22377" y="1168"/>
                    <a:pt x="22211" y="1500"/>
                    <a:pt x="22128" y="1500"/>
                  </a:cubicBezTo>
                  <a:cubicBezTo>
                    <a:pt x="22128" y="1500"/>
                    <a:pt x="22128" y="1583"/>
                    <a:pt x="22211" y="1665"/>
                  </a:cubicBezTo>
                  <a:cubicBezTo>
                    <a:pt x="22460" y="1831"/>
                    <a:pt x="22128" y="2246"/>
                    <a:pt x="21880" y="2246"/>
                  </a:cubicBezTo>
                  <a:cubicBezTo>
                    <a:pt x="21831" y="2221"/>
                    <a:pt x="21790" y="2211"/>
                    <a:pt x="21753" y="2211"/>
                  </a:cubicBezTo>
                  <a:cubicBezTo>
                    <a:pt x="21665" y="2211"/>
                    <a:pt x="21607" y="2270"/>
                    <a:pt x="21548" y="2328"/>
                  </a:cubicBezTo>
                  <a:cubicBezTo>
                    <a:pt x="21484" y="2521"/>
                    <a:pt x="21171" y="2714"/>
                    <a:pt x="20995" y="2714"/>
                  </a:cubicBezTo>
                  <a:cubicBezTo>
                    <a:pt x="20944" y="2714"/>
                    <a:pt x="20904" y="2697"/>
                    <a:pt x="20885" y="2660"/>
                  </a:cubicBezTo>
                  <a:cubicBezTo>
                    <a:pt x="20861" y="2636"/>
                    <a:pt x="20823" y="2626"/>
                    <a:pt x="20776" y="2626"/>
                  </a:cubicBezTo>
                  <a:cubicBezTo>
                    <a:pt x="20664" y="2626"/>
                    <a:pt x="20505" y="2684"/>
                    <a:pt x="20388" y="2743"/>
                  </a:cubicBezTo>
                  <a:cubicBezTo>
                    <a:pt x="20305" y="2784"/>
                    <a:pt x="20222" y="2805"/>
                    <a:pt x="20150" y="2805"/>
                  </a:cubicBezTo>
                  <a:cubicBezTo>
                    <a:pt x="20077" y="2805"/>
                    <a:pt x="20015" y="2784"/>
                    <a:pt x="19974" y="2743"/>
                  </a:cubicBezTo>
                  <a:cubicBezTo>
                    <a:pt x="19891" y="2743"/>
                    <a:pt x="19725" y="2743"/>
                    <a:pt x="19642" y="2826"/>
                  </a:cubicBezTo>
                  <a:cubicBezTo>
                    <a:pt x="19618" y="2850"/>
                    <a:pt x="19587" y="2860"/>
                    <a:pt x="19554" y="2860"/>
                  </a:cubicBezTo>
                  <a:cubicBezTo>
                    <a:pt x="19476" y="2860"/>
                    <a:pt x="19394" y="2801"/>
                    <a:pt x="19394" y="2743"/>
                  </a:cubicBezTo>
                  <a:cubicBezTo>
                    <a:pt x="19394" y="2660"/>
                    <a:pt x="19373" y="2618"/>
                    <a:pt x="19331" y="2618"/>
                  </a:cubicBezTo>
                  <a:cubicBezTo>
                    <a:pt x="19290" y="2618"/>
                    <a:pt x="19228" y="2660"/>
                    <a:pt x="19145" y="2743"/>
                  </a:cubicBezTo>
                  <a:cubicBezTo>
                    <a:pt x="19062" y="2909"/>
                    <a:pt x="18979" y="3074"/>
                    <a:pt x="19062" y="3157"/>
                  </a:cubicBezTo>
                  <a:cubicBezTo>
                    <a:pt x="19145" y="3323"/>
                    <a:pt x="18482" y="3986"/>
                    <a:pt x="18150" y="4069"/>
                  </a:cubicBezTo>
                  <a:cubicBezTo>
                    <a:pt x="17653" y="4069"/>
                    <a:pt x="17570" y="4235"/>
                    <a:pt x="17487" y="4649"/>
                  </a:cubicBezTo>
                  <a:cubicBezTo>
                    <a:pt x="17432" y="4870"/>
                    <a:pt x="17414" y="4944"/>
                    <a:pt x="17359" y="4944"/>
                  </a:cubicBezTo>
                  <a:cubicBezTo>
                    <a:pt x="17331" y="4944"/>
                    <a:pt x="17294" y="4925"/>
                    <a:pt x="17239" y="4898"/>
                  </a:cubicBezTo>
                  <a:cubicBezTo>
                    <a:pt x="17223" y="4881"/>
                    <a:pt x="17207" y="4872"/>
                    <a:pt x="17187" y="4872"/>
                  </a:cubicBezTo>
                  <a:cubicBezTo>
                    <a:pt x="17105" y="4872"/>
                    <a:pt x="16961" y="5042"/>
                    <a:pt x="16493" y="5643"/>
                  </a:cubicBezTo>
                  <a:cubicBezTo>
                    <a:pt x="16161" y="6058"/>
                    <a:pt x="15830" y="6472"/>
                    <a:pt x="15830" y="6555"/>
                  </a:cubicBezTo>
                  <a:cubicBezTo>
                    <a:pt x="15830" y="6638"/>
                    <a:pt x="15664" y="6804"/>
                    <a:pt x="15581" y="6886"/>
                  </a:cubicBezTo>
                  <a:cubicBezTo>
                    <a:pt x="15416" y="6969"/>
                    <a:pt x="15250" y="7301"/>
                    <a:pt x="15084" y="7632"/>
                  </a:cubicBezTo>
                  <a:cubicBezTo>
                    <a:pt x="15001" y="7881"/>
                    <a:pt x="14753" y="8130"/>
                    <a:pt x="14753" y="8212"/>
                  </a:cubicBezTo>
                  <a:cubicBezTo>
                    <a:pt x="14670" y="8295"/>
                    <a:pt x="14587" y="8461"/>
                    <a:pt x="14587" y="8627"/>
                  </a:cubicBezTo>
                  <a:cubicBezTo>
                    <a:pt x="14587" y="8875"/>
                    <a:pt x="14504" y="9041"/>
                    <a:pt x="14255" y="9124"/>
                  </a:cubicBezTo>
                  <a:cubicBezTo>
                    <a:pt x="14007" y="9290"/>
                    <a:pt x="13758" y="9704"/>
                    <a:pt x="13841" y="9870"/>
                  </a:cubicBezTo>
                  <a:cubicBezTo>
                    <a:pt x="13924" y="9870"/>
                    <a:pt x="14007" y="9787"/>
                    <a:pt x="14007" y="9621"/>
                  </a:cubicBezTo>
                  <a:cubicBezTo>
                    <a:pt x="14055" y="9573"/>
                    <a:pt x="14102" y="9526"/>
                    <a:pt x="14134" y="9526"/>
                  </a:cubicBezTo>
                  <a:cubicBezTo>
                    <a:pt x="14158" y="9526"/>
                    <a:pt x="14172" y="9551"/>
                    <a:pt x="14172" y="9621"/>
                  </a:cubicBezTo>
                  <a:cubicBezTo>
                    <a:pt x="14090" y="9704"/>
                    <a:pt x="14007" y="9870"/>
                    <a:pt x="13924" y="9953"/>
                  </a:cubicBezTo>
                  <a:cubicBezTo>
                    <a:pt x="13758" y="10119"/>
                    <a:pt x="13592" y="10367"/>
                    <a:pt x="13592" y="10533"/>
                  </a:cubicBezTo>
                  <a:cubicBezTo>
                    <a:pt x="13509" y="10699"/>
                    <a:pt x="13344" y="11030"/>
                    <a:pt x="13095" y="11362"/>
                  </a:cubicBezTo>
                  <a:cubicBezTo>
                    <a:pt x="12846" y="11610"/>
                    <a:pt x="12681" y="11942"/>
                    <a:pt x="12598" y="12108"/>
                  </a:cubicBezTo>
                  <a:cubicBezTo>
                    <a:pt x="12598" y="12273"/>
                    <a:pt x="12515" y="12439"/>
                    <a:pt x="12432" y="12522"/>
                  </a:cubicBezTo>
                  <a:cubicBezTo>
                    <a:pt x="12349" y="12522"/>
                    <a:pt x="12266" y="12853"/>
                    <a:pt x="12183" y="13185"/>
                  </a:cubicBezTo>
                  <a:cubicBezTo>
                    <a:pt x="12101" y="13516"/>
                    <a:pt x="11935" y="13848"/>
                    <a:pt x="11852" y="13931"/>
                  </a:cubicBezTo>
                  <a:cubicBezTo>
                    <a:pt x="11769" y="14014"/>
                    <a:pt x="11603" y="14262"/>
                    <a:pt x="11603" y="14428"/>
                  </a:cubicBezTo>
                  <a:cubicBezTo>
                    <a:pt x="11520" y="14677"/>
                    <a:pt x="11355" y="14842"/>
                    <a:pt x="11272" y="14925"/>
                  </a:cubicBezTo>
                  <a:cubicBezTo>
                    <a:pt x="11189" y="15008"/>
                    <a:pt x="11106" y="15257"/>
                    <a:pt x="11023" y="15505"/>
                  </a:cubicBezTo>
                  <a:cubicBezTo>
                    <a:pt x="11023" y="15671"/>
                    <a:pt x="10775" y="16085"/>
                    <a:pt x="10526" y="16334"/>
                  </a:cubicBezTo>
                  <a:cubicBezTo>
                    <a:pt x="9946" y="17163"/>
                    <a:pt x="9863" y="17494"/>
                    <a:pt x="9863" y="18406"/>
                  </a:cubicBezTo>
                  <a:cubicBezTo>
                    <a:pt x="9863" y="19483"/>
                    <a:pt x="9946" y="19566"/>
                    <a:pt x="10609" y="19566"/>
                  </a:cubicBezTo>
                  <a:cubicBezTo>
                    <a:pt x="11438" y="19566"/>
                    <a:pt x="11686" y="19732"/>
                    <a:pt x="11438" y="20229"/>
                  </a:cubicBezTo>
                  <a:cubicBezTo>
                    <a:pt x="11272" y="20478"/>
                    <a:pt x="11272" y="20644"/>
                    <a:pt x="11520" y="20892"/>
                  </a:cubicBezTo>
                  <a:cubicBezTo>
                    <a:pt x="11686" y="21058"/>
                    <a:pt x="11852" y="21224"/>
                    <a:pt x="11769" y="21307"/>
                  </a:cubicBezTo>
                  <a:cubicBezTo>
                    <a:pt x="11520" y="21555"/>
                    <a:pt x="11686" y="21887"/>
                    <a:pt x="12266" y="22633"/>
                  </a:cubicBezTo>
                  <a:cubicBezTo>
                    <a:pt x="12681" y="23130"/>
                    <a:pt x="13012" y="23544"/>
                    <a:pt x="13095" y="23710"/>
                  </a:cubicBezTo>
                  <a:cubicBezTo>
                    <a:pt x="13178" y="23876"/>
                    <a:pt x="13261" y="23959"/>
                    <a:pt x="13261" y="24041"/>
                  </a:cubicBezTo>
                  <a:cubicBezTo>
                    <a:pt x="13344" y="24124"/>
                    <a:pt x="12764" y="24704"/>
                    <a:pt x="12018" y="25450"/>
                  </a:cubicBezTo>
                  <a:cubicBezTo>
                    <a:pt x="11852" y="25616"/>
                    <a:pt x="11686" y="25616"/>
                    <a:pt x="11603" y="25616"/>
                  </a:cubicBezTo>
                  <a:cubicBezTo>
                    <a:pt x="11603" y="25595"/>
                    <a:pt x="11593" y="25585"/>
                    <a:pt x="11575" y="25585"/>
                  </a:cubicBezTo>
                  <a:cubicBezTo>
                    <a:pt x="11520" y="25585"/>
                    <a:pt x="11396" y="25678"/>
                    <a:pt x="11272" y="25865"/>
                  </a:cubicBezTo>
                  <a:cubicBezTo>
                    <a:pt x="11175" y="26059"/>
                    <a:pt x="11106" y="26139"/>
                    <a:pt x="11066" y="26139"/>
                  </a:cubicBezTo>
                  <a:cubicBezTo>
                    <a:pt x="11037" y="26139"/>
                    <a:pt x="11023" y="26099"/>
                    <a:pt x="11023" y="26030"/>
                  </a:cubicBezTo>
                  <a:cubicBezTo>
                    <a:pt x="10998" y="25953"/>
                    <a:pt x="10932" y="25916"/>
                    <a:pt x="10844" y="25916"/>
                  </a:cubicBezTo>
                  <a:cubicBezTo>
                    <a:pt x="10648" y="25916"/>
                    <a:pt x="10341" y="26101"/>
                    <a:pt x="10112" y="26445"/>
                  </a:cubicBezTo>
                  <a:cubicBezTo>
                    <a:pt x="10029" y="26610"/>
                    <a:pt x="9863" y="26693"/>
                    <a:pt x="9780" y="26693"/>
                  </a:cubicBezTo>
                  <a:cubicBezTo>
                    <a:pt x="9780" y="26671"/>
                    <a:pt x="9774" y="26661"/>
                    <a:pt x="9765" y="26661"/>
                  </a:cubicBezTo>
                  <a:cubicBezTo>
                    <a:pt x="9742" y="26661"/>
                    <a:pt x="9697" y="26738"/>
                    <a:pt x="9697" y="26859"/>
                  </a:cubicBezTo>
                  <a:cubicBezTo>
                    <a:pt x="9614" y="27108"/>
                    <a:pt x="9614" y="27108"/>
                    <a:pt x="9532" y="27108"/>
                  </a:cubicBezTo>
                  <a:cubicBezTo>
                    <a:pt x="9519" y="27089"/>
                    <a:pt x="9500" y="27080"/>
                    <a:pt x="9475" y="27080"/>
                  </a:cubicBezTo>
                  <a:cubicBezTo>
                    <a:pt x="9172" y="27080"/>
                    <a:pt x="7971" y="28457"/>
                    <a:pt x="6134" y="30754"/>
                  </a:cubicBezTo>
                  <a:cubicBezTo>
                    <a:pt x="5388" y="31832"/>
                    <a:pt x="4310" y="33572"/>
                    <a:pt x="4062" y="34235"/>
                  </a:cubicBezTo>
                  <a:cubicBezTo>
                    <a:pt x="3896" y="34566"/>
                    <a:pt x="3813" y="34815"/>
                    <a:pt x="3730" y="34981"/>
                  </a:cubicBezTo>
                  <a:cubicBezTo>
                    <a:pt x="3647" y="35064"/>
                    <a:pt x="3565" y="35229"/>
                    <a:pt x="3565" y="35229"/>
                  </a:cubicBezTo>
                  <a:cubicBezTo>
                    <a:pt x="3565" y="35312"/>
                    <a:pt x="3316" y="35727"/>
                    <a:pt x="3067" y="36141"/>
                  </a:cubicBezTo>
                  <a:cubicBezTo>
                    <a:pt x="2819" y="36638"/>
                    <a:pt x="2487" y="37384"/>
                    <a:pt x="2321" y="37881"/>
                  </a:cubicBezTo>
                  <a:cubicBezTo>
                    <a:pt x="2156" y="38379"/>
                    <a:pt x="1990" y="38793"/>
                    <a:pt x="1907" y="38876"/>
                  </a:cubicBezTo>
                  <a:cubicBezTo>
                    <a:pt x="1824" y="38959"/>
                    <a:pt x="1658" y="39456"/>
                    <a:pt x="1493" y="39787"/>
                  </a:cubicBezTo>
                  <a:cubicBezTo>
                    <a:pt x="1327" y="40202"/>
                    <a:pt x="1078" y="40699"/>
                    <a:pt x="913" y="40948"/>
                  </a:cubicBezTo>
                  <a:cubicBezTo>
                    <a:pt x="581" y="41279"/>
                    <a:pt x="84" y="42688"/>
                    <a:pt x="167" y="42771"/>
                  </a:cubicBezTo>
                  <a:cubicBezTo>
                    <a:pt x="250" y="42854"/>
                    <a:pt x="250" y="43020"/>
                    <a:pt x="167" y="43102"/>
                  </a:cubicBezTo>
                  <a:cubicBezTo>
                    <a:pt x="1" y="43600"/>
                    <a:pt x="747" y="45589"/>
                    <a:pt x="1327" y="46334"/>
                  </a:cubicBezTo>
                  <a:cubicBezTo>
                    <a:pt x="1658" y="46749"/>
                    <a:pt x="1907" y="47246"/>
                    <a:pt x="1907" y="47329"/>
                  </a:cubicBezTo>
                  <a:cubicBezTo>
                    <a:pt x="1824" y="47495"/>
                    <a:pt x="2073" y="47909"/>
                    <a:pt x="2404" y="48241"/>
                  </a:cubicBezTo>
                  <a:cubicBezTo>
                    <a:pt x="2736" y="48655"/>
                    <a:pt x="3399" y="49567"/>
                    <a:pt x="3979" y="50230"/>
                  </a:cubicBezTo>
                  <a:cubicBezTo>
                    <a:pt x="4476" y="50975"/>
                    <a:pt x="5885" y="52550"/>
                    <a:pt x="7045" y="53793"/>
                  </a:cubicBezTo>
                  <a:cubicBezTo>
                    <a:pt x="8206" y="55036"/>
                    <a:pt x="9532" y="56445"/>
                    <a:pt x="10029" y="56942"/>
                  </a:cubicBezTo>
                  <a:cubicBezTo>
                    <a:pt x="10493" y="57473"/>
                    <a:pt x="10798" y="57738"/>
                    <a:pt x="10986" y="57738"/>
                  </a:cubicBezTo>
                  <a:cubicBezTo>
                    <a:pt x="11033" y="57738"/>
                    <a:pt x="11073" y="57721"/>
                    <a:pt x="11106" y="57688"/>
                  </a:cubicBezTo>
                  <a:cubicBezTo>
                    <a:pt x="11175" y="57654"/>
                    <a:pt x="11215" y="57634"/>
                    <a:pt x="11233" y="57634"/>
                  </a:cubicBezTo>
                  <a:cubicBezTo>
                    <a:pt x="11258" y="57634"/>
                    <a:pt x="11238" y="57674"/>
                    <a:pt x="11189" y="57771"/>
                  </a:cubicBezTo>
                  <a:cubicBezTo>
                    <a:pt x="11030" y="58088"/>
                    <a:pt x="12616" y="59771"/>
                    <a:pt x="13044" y="59771"/>
                  </a:cubicBezTo>
                  <a:cubicBezTo>
                    <a:pt x="13064" y="59771"/>
                    <a:pt x="13081" y="59767"/>
                    <a:pt x="13095" y="59760"/>
                  </a:cubicBezTo>
                  <a:cubicBezTo>
                    <a:pt x="13170" y="59686"/>
                    <a:pt x="13211" y="59645"/>
                    <a:pt x="13226" y="59645"/>
                  </a:cubicBezTo>
                  <a:cubicBezTo>
                    <a:pt x="13244" y="59645"/>
                    <a:pt x="13224" y="59706"/>
                    <a:pt x="13178" y="59843"/>
                  </a:cubicBezTo>
                  <a:cubicBezTo>
                    <a:pt x="13012" y="60092"/>
                    <a:pt x="13509" y="60672"/>
                    <a:pt x="13841" y="60672"/>
                  </a:cubicBezTo>
                  <a:cubicBezTo>
                    <a:pt x="13847" y="60666"/>
                    <a:pt x="13855" y="60663"/>
                    <a:pt x="13865" y="60663"/>
                  </a:cubicBezTo>
                  <a:cubicBezTo>
                    <a:pt x="13986" y="60663"/>
                    <a:pt x="14375" y="61123"/>
                    <a:pt x="14835" y="61583"/>
                  </a:cubicBezTo>
                  <a:cubicBezTo>
                    <a:pt x="15414" y="62226"/>
                    <a:pt x="15693" y="62470"/>
                    <a:pt x="15944" y="62470"/>
                  </a:cubicBezTo>
                  <a:cubicBezTo>
                    <a:pt x="16017" y="62470"/>
                    <a:pt x="16087" y="62449"/>
                    <a:pt x="16161" y="62412"/>
                  </a:cubicBezTo>
                  <a:cubicBezTo>
                    <a:pt x="16252" y="62382"/>
                    <a:pt x="16321" y="62362"/>
                    <a:pt x="16364" y="62362"/>
                  </a:cubicBezTo>
                  <a:cubicBezTo>
                    <a:pt x="16437" y="62362"/>
                    <a:pt x="16432" y="62420"/>
                    <a:pt x="16327" y="62578"/>
                  </a:cubicBezTo>
                  <a:cubicBezTo>
                    <a:pt x="15996" y="62826"/>
                    <a:pt x="16161" y="63075"/>
                    <a:pt x="17653" y="64235"/>
                  </a:cubicBezTo>
                  <a:cubicBezTo>
                    <a:pt x="18979" y="65313"/>
                    <a:pt x="20471" y="66639"/>
                    <a:pt x="22460" y="68462"/>
                  </a:cubicBezTo>
                  <a:cubicBezTo>
                    <a:pt x="23371" y="69291"/>
                    <a:pt x="24200" y="70036"/>
                    <a:pt x="24366" y="70119"/>
                  </a:cubicBezTo>
                  <a:cubicBezTo>
                    <a:pt x="24449" y="70119"/>
                    <a:pt x="25278" y="70865"/>
                    <a:pt x="26189" y="71694"/>
                  </a:cubicBezTo>
                  <a:cubicBezTo>
                    <a:pt x="27101" y="72523"/>
                    <a:pt x="27930" y="73268"/>
                    <a:pt x="28095" y="73268"/>
                  </a:cubicBezTo>
                  <a:cubicBezTo>
                    <a:pt x="28261" y="73351"/>
                    <a:pt x="29338" y="74263"/>
                    <a:pt x="31493" y="76169"/>
                  </a:cubicBezTo>
                  <a:cubicBezTo>
                    <a:pt x="32488" y="77081"/>
                    <a:pt x="33151" y="77661"/>
                    <a:pt x="34642" y="78738"/>
                  </a:cubicBezTo>
                  <a:cubicBezTo>
                    <a:pt x="34974" y="78987"/>
                    <a:pt x="35554" y="79401"/>
                    <a:pt x="35968" y="79816"/>
                  </a:cubicBezTo>
                  <a:cubicBezTo>
                    <a:pt x="36383" y="80147"/>
                    <a:pt x="37046" y="80644"/>
                    <a:pt x="37460" y="80976"/>
                  </a:cubicBezTo>
                  <a:cubicBezTo>
                    <a:pt x="37874" y="81307"/>
                    <a:pt x="38537" y="81887"/>
                    <a:pt x="39035" y="82219"/>
                  </a:cubicBezTo>
                  <a:cubicBezTo>
                    <a:pt x="39449" y="82550"/>
                    <a:pt x="39946" y="82882"/>
                    <a:pt x="40112" y="82965"/>
                  </a:cubicBezTo>
                  <a:cubicBezTo>
                    <a:pt x="40195" y="82965"/>
                    <a:pt x="40609" y="83213"/>
                    <a:pt x="40941" y="83462"/>
                  </a:cubicBezTo>
                  <a:cubicBezTo>
                    <a:pt x="41272" y="83793"/>
                    <a:pt x="41770" y="84125"/>
                    <a:pt x="42018" y="84291"/>
                  </a:cubicBezTo>
                  <a:cubicBezTo>
                    <a:pt x="42267" y="84456"/>
                    <a:pt x="42764" y="84788"/>
                    <a:pt x="43096" y="85037"/>
                  </a:cubicBezTo>
                  <a:cubicBezTo>
                    <a:pt x="44007" y="85700"/>
                    <a:pt x="44836" y="86280"/>
                    <a:pt x="45830" y="86943"/>
                  </a:cubicBezTo>
                  <a:cubicBezTo>
                    <a:pt x="46328" y="87274"/>
                    <a:pt x="46991" y="87689"/>
                    <a:pt x="47322" y="87937"/>
                  </a:cubicBezTo>
                  <a:cubicBezTo>
                    <a:pt x="47985" y="88434"/>
                    <a:pt x="49477" y="89263"/>
                    <a:pt x="50057" y="89512"/>
                  </a:cubicBezTo>
                  <a:cubicBezTo>
                    <a:pt x="50306" y="89595"/>
                    <a:pt x="50637" y="89843"/>
                    <a:pt x="50803" y="90009"/>
                  </a:cubicBezTo>
                  <a:cubicBezTo>
                    <a:pt x="50969" y="90175"/>
                    <a:pt x="51383" y="90506"/>
                    <a:pt x="51714" y="90672"/>
                  </a:cubicBezTo>
                  <a:cubicBezTo>
                    <a:pt x="51963" y="90838"/>
                    <a:pt x="52626" y="91169"/>
                    <a:pt x="53040" y="91418"/>
                  </a:cubicBezTo>
                  <a:cubicBezTo>
                    <a:pt x="53455" y="91667"/>
                    <a:pt x="54201" y="92081"/>
                    <a:pt x="54698" y="92412"/>
                  </a:cubicBezTo>
                  <a:cubicBezTo>
                    <a:pt x="55444" y="92827"/>
                    <a:pt x="55692" y="93075"/>
                    <a:pt x="55692" y="93324"/>
                  </a:cubicBezTo>
                  <a:cubicBezTo>
                    <a:pt x="55739" y="93606"/>
                    <a:pt x="55813" y="93755"/>
                    <a:pt x="56005" y="93755"/>
                  </a:cubicBezTo>
                  <a:cubicBezTo>
                    <a:pt x="56151" y="93755"/>
                    <a:pt x="56365" y="93669"/>
                    <a:pt x="56687" y="93490"/>
                  </a:cubicBezTo>
                  <a:cubicBezTo>
                    <a:pt x="57184" y="93324"/>
                    <a:pt x="58427" y="92330"/>
                    <a:pt x="58593" y="91998"/>
                  </a:cubicBezTo>
                  <a:cubicBezTo>
                    <a:pt x="58676" y="91915"/>
                    <a:pt x="58842" y="91832"/>
                    <a:pt x="59007" y="91749"/>
                  </a:cubicBezTo>
                  <a:cubicBezTo>
                    <a:pt x="59173" y="91667"/>
                    <a:pt x="59339" y="91501"/>
                    <a:pt x="59505" y="91335"/>
                  </a:cubicBezTo>
                  <a:cubicBezTo>
                    <a:pt x="59587" y="91169"/>
                    <a:pt x="60002" y="90755"/>
                    <a:pt x="60416" y="90423"/>
                  </a:cubicBezTo>
                  <a:cubicBezTo>
                    <a:pt x="60831" y="90092"/>
                    <a:pt x="61576" y="89429"/>
                    <a:pt x="62157" y="88683"/>
                  </a:cubicBezTo>
                  <a:cubicBezTo>
                    <a:pt x="63068" y="87606"/>
                    <a:pt x="63151" y="87440"/>
                    <a:pt x="62902" y="87440"/>
                  </a:cubicBezTo>
                  <a:cubicBezTo>
                    <a:pt x="62737" y="87440"/>
                    <a:pt x="62737" y="87440"/>
                    <a:pt x="63151" y="87191"/>
                  </a:cubicBezTo>
                  <a:cubicBezTo>
                    <a:pt x="63400" y="87108"/>
                    <a:pt x="63483" y="86943"/>
                    <a:pt x="63483" y="86943"/>
                  </a:cubicBezTo>
                  <a:cubicBezTo>
                    <a:pt x="63400" y="86860"/>
                    <a:pt x="63814" y="86363"/>
                    <a:pt x="64394" y="85700"/>
                  </a:cubicBezTo>
                  <a:cubicBezTo>
                    <a:pt x="65554" y="84291"/>
                    <a:pt x="65389" y="84456"/>
                    <a:pt x="66632" y="82633"/>
                  </a:cubicBezTo>
                  <a:cubicBezTo>
                    <a:pt x="67461" y="81556"/>
                    <a:pt x="67792" y="80976"/>
                    <a:pt x="68041" y="80396"/>
                  </a:cubicBezTo>
                  <a:cubicBezTo>
                    <a:pt x="68206" y="79981"/>
                    <a:pt x="68372" y="79567"/>
                    <a:pt x="68455" y="79484"/>
                  </a:cubicBezTo>
                  <a:cubicBezTo>
                    <a:pt x="68538" y="79401"/>
                    <a:pt x="68621" y="79070"/>
                    <a:pt x="68704" y="78821"/>
                  </a:cubicBezTo>
                  <a:cubicBezTo>
                    <a:pt x="68869" y="78324"/>
                    <a:pt x="69947" y="76252"/>
                    <a:pt x="70113" y="76169"/>
                  </a:cubicBezTo>
                  <a:cubicBezTo>
                    <a:pt x="70113" y="76169"/>
                    <a:pt x="70361" y="76169"/>
                    <a:pt x="70527" y="76252"/>
                  </a:cubicBezTo>
                  <a:cubicBezTo>
                    <a:pt x="70610" y="76293"/>
                    <a:pt x="70713" y="76314"/>
                    <a:pt x="70817" y="76314"/>
                  </a:cubicBezTo>
                  <a:cubicBezTo>
                    <a:pt x="70921" y="76314"/>
                    <a:pt x="71024" y="76293"/>
                    <a:pt x="71107" y="76252"/>
                  </a:cubicBezTo>
                  <a:cubicBezTo>
                    <a:pt x="71190" y="76211"/>
                    <a:pt x="71273" y="76190"/>
                    <a:pt x="71345" y="76190"/>
                  </a:cubicBezTo>
                  <a:cubicBezTo>
                    <a:pt x="71418" y="76190"/>
                    <a:pt x="71480" y="76211"/>
                    <a:pt x="71521" y="76252"/>
                  </a:cubicBezTo>
                  <a:cubicBezTo>
                    <a:pt x="71521" y="76335"/>
                    <a:pt x="71604" y="76376"/>
                    <a:pt x="71729" y="76376"/>
                  </a:cubicBezTo>
                  <a:cubicBezTo>
                    <a:pt x="71853" y="76376"/>
                    <a:pt x="72019" y="76335"/>
                    <a:pt x="72184" y="76252"/>
                  </a:cubicBezTo>
                  <a:cubicBezTo>
                    <a:pt x="72492" y="76137"/>
                    <a:pt x="72728" y="76075"/>
                    <a:pt x="72885" y="76075"/>
                  </a:cubicBezTo>
                  <a:cubicBezTo>
                    <a:pt x="73066" y="76075"/>
                    <a:pt x="73140" y="76157"/>
                    <a:pt x="73096" y="76335"/>
                  </a:cubicBezTo>
                  <a:cubicBezTo>
                    <a:pt x="73013" y="76418"/>
                    <a:pt x="73096" y="76501"/>
                    <a:pt x="73427" y="76501"/>
                  </a:cubicBezTo>
                  <a:cubicBezTo>
                    <a:pt x="73676" y="76501"/>
                    <a:pt x="73925" y="76501"/>
                    <a:pt x="74090" y="76666"/>
                  </a:cubicBezTo>
                  <a:cubicBezTo>
                    <a:pt x="74132" y="76708"/>
                    <a:pt x="74194" y="76728"/>
                    <a:pt x="74256" y="76728"/>
                  </a:cubicBezTo>
                  <a:cubicBezTo>
                    <a:pt x="74318" y="76728"/>
                    <a:pt x="74381" y="76708"/>
                    <a:pt x="74422" y="76666"/>
                  </a:cubicBezTo>
                  <a:cubicBezTo>
                    <a:pt x="74491" y="76632"/>
                    <a:pt x="74545" y="76612"/>
                    <a:pt x="74585" y="76612"/>
                  </a:cubicBezTo>
                  <a:cubicBezTo>
                    <a:pt x="74642" y="76612"/>
                    <a:pt x="74671" y="76652"/>
                    <a:pt x="74671" y="76749"/>
                  </a:cubicBezTo>
                  <a:cubicBezTo>
                    <a:pt x="74671" y="76808"/>
                    <a:pt x="74795" y="76866"/>
                    <a:pt x="74926" y="76866"/>
                  </a:cubicBezTo>
                  <a:cubicBezTo>
                    <a:pt x="74981" y="76866"/>
                    <a:pt x="75036" y="76856"/>
                    <a:pt x="75085" y="76832"/>
                  </a:cubicBezTo>
                  <a:cubicBezTo>
                    <a:pt x="75334" y="76832"/>
                    <a:pt x="75499" y="76915"/>
                    <a:pt x="75582" y="77081"/>
                  </a:cubicBezTo>
                  <a:cubicBezTo>
                    <a:pt x="75582" y="77238"/>
                    <a:pt x="75616" y="77296"/>
                    <a:pt x="75682" y="77296"/>
                  </a:cubicBezTo>
                  <a:cubicBezTo>
                    <a:pt x="75721" y="77296"/>
                    <a:pt x="75770" y="77277"/>
                    <a:pt x="75831" y="77246"/>
                  </a:cubicBezTo>
                  <a:cubicBezTo>
                    <a:pt x="75855" y="77222"/>
                    <a:pt x="75886" y="77212"/>
                    <a:pt x="75923" y="77212"/>
                  </a:cubicBezTo>
                  <a:cubicBezTo>
                    <a:pt x="76011" y="77212"/>
                    <a:pt x="76128" y="77271"/>
                    <a:pt x="76245" y="77329"/>
                  </a:cubicBezTo>
                  <a:cubicBezTo>
                    <a:pt x="76348" y="77432"/>
                    <a:pt x="76450" y="77503"/>
                    <a:pt x="76513" y="77503"/>
                  </a:cubicBezTo>
                  <a:cubicBezTo>
                    <a:pt x="76553" y="77503"/>
                    <a:pt x="76577" y="77476"/>
                    <a:pt x="76577" y="77412"/>
                  </a:cubicBezTo>
                  <a:cubicBezTo>
                    <a:pt x="76601" y="77364"/>
                    <a:pt x="76703" y="77344"/>
                    <a:pt x="76842" y="77344"/>
                  </a:cubicBezTo>
                  <a:cubicBezTo>
                    <a:pt x="77178" y="77344"/>
                    <a:pt x="77727" y="77461"/>
                    <a:pt x="77903" y="77578"/>
                  </a:cubicBezTo>
                  <a:cubicBezTo>
                    <a:pt x="77986" y="77661"/>
                    <a:pt x="78234" y="77661"/>
                    <a:pt x="78483" y="77661"/>
                  </a:cubicBezTo>
                  <a:cubicBezTo>
                    <a:pt x="78572" y="77639"/>
                    <a:pt x="78643" y="77628"/>
                    <a:pt x="78696" y="77628"/>
                  </a:cubicBezTo>
                  <a:cubicBezTo>
                    <a:pt x="78841" y="77628"/>
                    <a:pt x="78853" y="77705"/>
                    <a:pt x="78731" y="77827"/>
                  </a:cubicBezTo>
                  <a:cubicBezTo>
                    <a:pt x="78638" y="78060"/>
                    <a:pt x="78650" y="78162"/>
                    <a:pt x="78767" y="78162"/>
                  </a:cubicBezTo>
                  <a:cubicBezTo>
                    <a:pt x="78858" y="78162"/>
                    <a:pt x="79012" y="78101"/>
                    <a:pt x="79229" y="77992"/>
                  </a:cubicBezTo>
                  <a:cubicBezTo>
                    <a:pt x="79404" y="77934"/>
                    <a:pt x="79539" y="77875"/>
                    <a:pt x="79602" y="77875"/>
                  </a:cubicBezTo>
                  <a:cubicBezTo>
                    <a:pt x="79629" y="77875"/>
                    <a:pt x="79643" y="77885"/>
                    <a:pt x="79643" y="77909"/>
                  </a:cubicBezTo>
                  <a:cubicBezTo>
                    <a:pt x="79643" y="77951"/>
                    <a:pt x="79664" y="77972"/>
                    <a:pt x="79695" y="77972"/>
                  </a:cubicBezTo>
                  <a:cubicBezTo>
                    <a:pt x="79726" y="77972"/>
                    <a:pt x="79767" y="77951"/>
                    <a:pt x="79809" y="77909"/>
                  </a:cubicBezTo>
                  <a:cubicBezTo>
                    <a:pt x="79850" y="77868"/>
                    <a:pt x="79892" y="77847"/>
                    <a:pt x="79933" y="77847"/>
                  </a:cubicBezTo>
                  <a:cubicBezTo>
                    <a:pt x="79975" y="77847"/>
                    <a:pt x="80016" y="77868"/>
                    <a:pt x="80057" y="77909"/>
                  </a:cubicBezTo>
                  <a:cubicBezTo>
                    <a:pt x="80105" y="77957"/>
                    <a:pt x="80208" y="78005"/>
                    <a:pt x="80367" y="78005"/>
                  </a:cubicBezTo>
                  <a:cubicBezTo>
                    <a:pt x="80483" y="78005"/>
                    <a:pt x="80628" y="77979"/>
                    <a:pt x="80803" y="77909"/>
                  </a:cubicBezTo>
                  <a:cubicBezTo>
                    <a:pt x="80969" y="77909"/>
                    <a:pt x="81052" y="77992"/>
                    <a:pt x="81052" y="78075"/>
                  </a:cubicBezTo>
                  <a:cubicBezTo>
                    <a:pt x="81110" y="78134"/>
                    <a:pt x="81169" y="78192"/>
                    <a:pt x="81257" y="78192"/>
                  </a:cubicBezTo>
                  <a:cubicBezTo>
                    <a:pt x="81293" y="78192"/>
                    <a:pt x="81335" y="78182"/>
                    <a:pt x="81383" y="78158"/>
                  </a:cubicBezTo>
                  <a:cubicBezTo>
                    <a:pt x="81632" y="78158"/>
                    <a:pt x="81715" y="78158"/>
                    <a:pt x="81632" y="78407"/>
                  </a:cubicBezTo>
                  <a:cubicBezTo>
                    <a:pt x="81588" y="78584"/>
                    <a:pt x="81591" y="78667"/>
                    <a:pt x="81642" y="78667"/>
                  </a:cubicBezTo>
                  <a:cubicBezTo>
                    <a:pt x="81686" y="78667"/>
                    <a:pt x="81765" y="78605"/>
                    <a:pt x="81881" y="78490"/>
                  </a:cubicBezTo>
                  <a:cubicBezTo>
                    <a:pt x="82046" y="78407"/>
                    <a:pt x="82212" y="78324"/>
                    <a:pt x="82295" y="78324"/>
                  </a:cubicBezTo>
                  <a:cubicBezTo>
                    <a:pt x="82319" y="78348"/>
                    <a:pt x="82344" y="78358"/>
                    <a:pt x="82370" y="78358"/>
                  </a:cubicBezTo>
                  <a:cubicBezTo>
                    <a:pt x="82434" y="78358"/>
                    <a:pt x="82509" y="78300"/>
                    <a:pt x="82627" y="78241"/>
                  </a:cubicBezTo>
                  <a:cubicBezTo>
                    <a:pt x="82748" y="78120"/>
                    <a:pt x="82825" y="78043"/>
                    <a:pt x="82890" y="78043"/>
                  </a:cubicBezTo>
                  <a:cubicBezTo>
                    <a:pt x="82914" y="78043"/>
                    <a:pt x="82936" y="78053"/>
                    <a:pt x="82958" y="78075"/>
                  </a:cubicBezTo>
                  <a:cubicBezTo>
                    <a:pt x="83041" y="78075"/>
                    <a:pt x="83207" y="77909"/>
                    <a:pt x="83621" y="77329"/>
                  </a:cubicBezTo>
                  <a:cubicBezTo>
                    <a:pt x="83952" y="76915"/>
                    <a:pt x="84367" y="76501"/>
                    <a:pt x="84450" y="76501"/>
                  </a:cubicBezTo>
                  <a:cubicBezTo>
                    <a:pt x="84533" y="76418"/>
                    <a:pt x="84781" y="76169"/>
                    <a:pt x="84947" y="75838"/>
                  </a:cubicBezTo>
                  <a:cubicBezTo>
                    <a:pt x="85091" y="75550"/>
                    <a:pt x="85297" y="75324"/>
                    <a:pt x="85349" y="75324"/>
                  </a:cubicBezTo>
                  <a:cubicBezTo>
                    <a:pt x="85357" y="75324"/>
                    <a:pt x="85361" y="75329"/>
                    <a:pt x="85361" y="75340"/>
                  </a:cubicBezTo>
                  <a:cubicBezTo>
                    <a:pt x="85365" y="75344"/>
                    <a:pt x="85371" y="75346"/>
                    <a:pt x="85377" y="75346"/>
                  </a:cubicBezTo>
                  <a:cubicBezTo>
                    <a:pt x="85513" y="75346"/>
                    <a:pt x="86190" y="74583"/>
                    <a:pt x="86190" y="74346"/>
                  </a:cubicBezTo>
                  <a:cubicBezTo>
                    <a:pt x="86190" y="74263"/>
                    <a:pt x="86273" y="74180"/>
                    <a:pt x="86356" y="74097"/>
                  </a:cubicBezTo>
                  <a:cubicBezTo>
                    <a:pt x="86522" y="74014"/>
                    <a:pt x="86853" y="73517"/>
                    <a:pt x="87185" y="73103"/>
                  </a:cubicBezTo>
                  <a:cubicBezTo>
                    <a:pt x="87765" y="72357"/>
                    <a:pt x="87848" y="72274"/>
                    <a:pt x="87930" y="71777"/>
                  </a:cubicBezTo>
                  <a:cubicBezTo>
                    <a:pt x="87930" y="71387"/>
                    <a:pt x="87930" y="71252"/>
                    <a:pt x="88051" y="71252"/>
                  </a:cubicBezTo>
                  <a:cubicBezTo>
                    <a:pt x="88084" y="71252"/>
                    <a:pt x="88126" y="71262"/>
                    <a:pt x="88179" y="71280"/>
                  </a:cubicBezTo>
                  <a:cubicBezTo>
                    <a:pt x="88428" y="71280"/>
                    <a:pt x="88842" y="70865"/>
                    <a:pt x="89008" y="70368"/>
                  </a:cubicBezTo>
                  <a:cubicBezTo>
                    <a:pt x="89008" y="70202"/>
                    <a:pt x="89256" y="69871"/>
                    <a:pt x="89505" y="69539"/>
                  </a:cubicBezTo>
                  <a:cubicBezTo>
                    <a:pt x="89837" y="69125"/>
                    <a:pt x="89837" y="69042"/>
                    <a:pt x="89671" y="68710"/>
                  </a:cubicBezTo>
                  <a:cubicBezTo>
                    <a:pt x="89588" y="68462"/>
                    <a:pt x="89588" y="68213"/>
                    <a:pt x="89588" y="68130"/>
                  </a:cubicBezTo>
                  <a:cubicBezTo>
                    <a:pt x="89671" y="68047"/>
                    <a:pt x="89671" y="67882"/>
                    <a:pt x="89588" y="67799"/>
                  </a:cubicBezTo>
                  <a:cubicBezTo>
                    <a:pt x="89505" y="67633"/>
                    <a:pt x="89588" y="67467"/>
                    <a:pt x="89671" y="67302"/>
                  </a:cubicBezTo>
                  <a:cubicBezTo>
                    <a:pt x="89843" y="67015"/>
                    <a:pt x="89896" y="66927"/>
                    <a:pt x="89830" y="66927"/>
                  </a:cubicBezTo>
                  <a:cubicBezTo>
                    <a:pt x="89801" y="66927"/>
                    <a:pt x="89748" y="66944"/>
                    <a:pt x="89671" y="66970"/>
                  </a:cubicBezTo>
                  <a:cubicBezTo>
                    <a:pt x="89616" y="67025"/>
                    <a:pt x="89570" y="67053"/>
                    <a:pt x="89533" y="67053"/>
                  </a:cubicBezTo>
                  <a:cubicBezTo>
                    <a:pt x="89459" y="67053"/>
                    <a:pt x="89422" y="66942"/>
                    <a:pt x="89422" y="66721"/>
                  </a:cubicBezTo>
                  <a:cubicBezTo>
                    <a:pt x="89359" y="66468"/>
                    <a:pt x="89344" y="66360"/>
                    <a:pt x="89267" y="66360"/>
                  </a:cubicBezTo>
                  <a:cubicBezTo>
                    <a:pt x="89243" y="66360"/>
                    <a:pt x="89213" y="66370"/>
                    <a:pt x="89174" y="66390"/>
                  </a:cubicBezTo>
                  <a:cubicBezTo>
                    <a:pt x="89142" y="66437"/>
                    <a:pt x="89107" y="66458"/>
                    <a:pt x="89072" y="66458"/>
                  </a:cubicBezTo>
                  <a:cubicBezTo>
                    <a:pt x="88925" y="66458"/>
                    <a:pt x="88775" y="66094"/>
                    <a:pt x="88842" y="65893"/>
                  </a:cubicBezTo>
                  <a:cubicBezTo>
                    <a:pt x="88925" y="65727"/>
                    <a:pt x="88925" y="65644"/>
                    <a:pt x="88842" y="65561"/>
                  </a:cubicBezTo>
                  <a:cubicBezTo>
                    <a:pt x="88759" y="65561"/>
                    <a:pt x="88676" y="65561"/>
                    <a:pt x="88676" y="65727"/>
                  </a:cubicBezTo>
                  <a:cubicBezTo>
                    <a:pt x="88642" y="65761"/>
                    <a:pt x="88608" y="65781"/>
                    <a:pt x="88579" y="65781"/>
                  </a:cubicBezTo>
                  <a:cubicBezTo>
                    <a:pt x="88539" y="65781"/>
                    <a:pt x="88511" y="65741"/>
                    <a:pt x="88511" y="65644"/>
                  </a:cubicBezTo>
                  <a:cubicBezTo>
                    <a:pt x="88428" y="65561"/>
                    <a:pt x="88511" y="65395"/>
                    <a:pt x="88676" y="65230"/>
                  </a:cubicBezTo>
                  <a:cubicBezTo>
                    <a:pt x="88925" y="64981"/>
                    <a:pt x="88842" y="64981"/>
                    <a:pt x="88593" y="64815"/>
                  </a:cubicBezTo>
                  <a:cubicBezTo>
                    <a:pt x="88345" y="64732"/>
                    <a:pt x="88262" y="64650"/>
                    <a:pt x="88345" y="64484"/>
                  </a:cubicBezTo>
                  <a:cubicBezTo>
                    <a:pt x="88403" y="64425"/>
                    <a:pt x="88338" y="64367"/>
                    <a:pt x="88177" y="64367"/>
                  </a:cubicBezTo>
                  <a:cubicBezTo>
                    <a:pt x="88110" y="64367"/>
                    <a:pt x="88028" y="64377"/>
                    <a:pt x="87930" y="64401"/>
                  </a:cubicBezTo>
                  <a:cubicBezTo>
                    <a:pt x="87878" y="64410"/>
                    <a:pt x="87823" y="64414"/>
                    <a:pt x="87766" y="64414"/>
                  </a:cubicBezTo>
                  <a:cubicBezTo>
                    <a:pt x="87286" y="64414"/>
                    <a:pt x="86705" y="64117"/>
                    <a:pt x="86853" y="63821"/>
                  </a:cubicBezTo>
                  <a:cubicBezTo>
                    <a:pt x="86936" y="63738"/>
                    <a:pt x="86853" y="63572"/>
                    <a:pt x="86604" y="63324"/>
                  </a:cubicBezTo>
                  <a:cubicBezTo>
                    <a:pt x="86356" y="63075"/>
                    <a:pt x="86190" y="62826"/>
                    <a:pt x="86190" y="62744"/>
                  </a:cubicBezTo>
                  <a:cubicBezTo>
                    <a:pt x="86190" y="62709"/>
                    <a:pt x="86176" y="62689"/>
                    <a:pt x="86147" y="62689"/>
                  </a:cubicBezTo>
                  <a:cubicBezTo>
                    <a:pt x="86107" y="62689"/>
                    <a:pt x="86039" y="62729"/>
                    <a:pt x="85941" y="62826"/>
                  </a:cubicBezTo>
                  <a:cubicBezTo>
                    <a:pt x="85846" y="62970"/>
                    <a:pt x="85689" y="63030"/>
                    <a:pt x="85519" y="63030"/>
                  </a:cubicBezTo>
                  <a:cubicBezTo>
                    <a:pt x="85099" y="63030"/>
                    <a:pt x="84604" y="62659"/>
                    <a:pt x="84781" y="62246"/>
                  </a:cubicBezTo>
                  <a:cubicBezTo>
                    <a:pt x="84903" y="62125"/>
                    <a:pt x="84979" y="62048"/>
                    <a:pt x="85045" y="62048"/>
                  </a:cubicBezTo>
                  <a:cubicBezTo>
                    <a:pt x="85068" y="62048"/>
                    <a:pt x="85091" y="62058"/>
                    <a:pt x="85113" y="62081"/>
                  </a:cubicBezTo>
                  <a:cubicBezTo>
                    <a:pt x="85120" y="62088"/>
                    <a:pt x="85129" y="62091"/>
                    <a:pt x="85139" y="62091"/>
                  </a:cubicBezTo>
                  <a:cubicBezTo>
                    <a:pt x="85253" y="62091"/>
                    <a:pt x="85563" y="61699"/>
                    <a:pt x="85941" y="61169"/>
                  </a:cubicBezTo>
                  <a:cubicBezTo>
                    <a:pt x="85941" y="61086"/>
                    <a:pt x="86024" y="61086"/>
                    <a:pt x="86107" y="61086"/>
                  </a:cubicBezTo>
                  <a:cubicBezTo>
                    <a:pt x="86129" y="61108"/>
                    <a:pt x="86146" y="61119"/>
                    <a:pt x="86158" y="61119"/>
                  </a:cubicBezTo>
                  <a:cubicBezTo>
                    <a:pt x="86190" y="61119"/>
                    <a:pt x="86190" y="61042"/>
                    <a:pt x="86190" y="60920"/>
                  </a:cubicBezTo>
                  <a:cubicBezTo>
                    <a:pt x="86190" y="60755"/>
                    <a:pt x="86190" y="60672"/>
                    <a:pt x="86687" y="60340"/>
                  </a:cubicBezTo>
                  <a:cubicBezTo>
                    <a:pt x="87267" y="59926"/>
                    <a:pt x="87350" y="59843"/>
                    <a:pt x="87267" y="59677"/>
                  </a:cubicBezTo>
                  <a:cubicBezTo>
                    <a:pt x="87185" y="59677"/>
                    <a:pt x="87185" y="59511"/>
                    <a:pt x="87267" y="59263"/>
                  </a:cubicBezTo>
                  <a:cubicBezTo>
                    <a:pt x="87320" y="59105"/>
                    <a:pt x="87373" y="59047"/>
                    <a:pt x="87446" y="59047"/>
                  </a:cubicBezTo>
                  <a:cubicBezTo>
                    <a:pt x="87489" y="59047"/>
                    <a:pt x="87538" y="59067"/>
                    <a:pt x="87599" y="59097"/>
                  </a:cubicBezTo>
                  <a:cubicBezTo>
                    <a:pt x="87765" y="59097"/>
                    <a:pt x="87930" y="59097"/>
                    <a:pt x="88013" y="59014"/>
                  </a:cubicBezTo>
                  <a:cubicBezTo>
                    <a:pt x="88096" y="58848"/>
                    <a:pt x="88262" y="58766"/>
                    <a:pt x="88262" y="58683"/>
                  </a:cubicBezTo>
                  <a:cubicBezTo>
                    <a:pt x="88428" y="58600"/>
                    <a:pt x="89091" y="57688"/>
                    <a:pt x="89008" y="57605"/>
                  </a:cubicBezTo>
                  <a:lnTo>
                    <a:pt x="89008" y="57605"/>
                  </a:lnTo>
                  <a:cubicBezTo>
                    <a:pt x="89008" y="57605"/>
                    <a:pt x="88842" y="57605"/>
                    <a:pt x="88759" y="57688"/>
                  </a:cubicBezTo>
                  <a:cubicBezTo>
                    <a:pt x="88701" y="57747"/>
                    <a:pt x="88642" y="57805"/>
                    <a:pt x="88583" y="57805"/>
                  </a:cubicBezTo>
                  <a:cubicBezTo>
                    <a:pt x="88559" y="57805"/>
                    <a:pt x="88535" y="57795"/>
                    <a:pt x="88511" y="57771"/>
                  </a:cubicBezTo>
                  <a:cubicBezTo>
                    <a:pt x="88511" y="57771"/>
                    <a:pt x="88511" y="57688"/>
                    <a:pt x="88676" y="57605"/>
                  </a:cubicBezTo>
                  <a:cubicBezTo>
                    <a:pt x="88842" y="57605"/>
                    <a:pt x="88842" y="57522"/>
                    <a:pt x="88842" y="57440"/>
                  </a:cubicBezTo>
                  <a:cubicBezTo>
                    <a:pt x="88759" y="57440"/>
                    <a:pt x="88842" y="57191"/>
                    <a:pt x="89008" y="57025"/>
                  </a:cubicBezTo>
                  <a:cubicBezTo>
                    <a:pt x="89174" y="56859"/>
                    <a:pt x="89339" y="56694"/>
                    <a:pt x="89339" y="56694"/>
                  </a:cubicBezTo>
                  <a:lnTo>
                    <a:pt x="89339" y="56694"/>
                  </a:lnTo>
                  <a:cubicBezTo>
                    <a:pt x="89422" y="56777"/>
                    <a:pt x="89339" y="56859"/>
                    <a:pt x="89256" y="57025"/>
                  </a:cubicBezTo>
                  <a:cubicBezTo>
                    <a:pt x="89091" y="57191"/>
                    <a:pt x="89091" y="57357"/>
                    <a:pt x="89174" y="57440"/>
                  </a:cubicBezTo>
                  <a:cubicBezTo>
                    <a:pt x="89196" y="57462"/>
                    <a:pt x="89212" y="57472"/>
                    <a:pt x="89224" y="57472"/>
                  </a:cubicBezTo>
                  <a:cubicBezTo>
                    <a:pt x="89256" y="57472"/>
                    <a:pt x="89256" y="57395"/>
                    <a:pt x="89256" y="57274"/>
                  </a:cubicBezTo>
                  <a:cubicBezTo>
                    <a:pt x="89339" y="57191"/>
                    <a:pt x="89339" y="57025"/>
                    <a:pt x="89422" y="56942"/>
                  </a:cubicBezTo>
                  <a:cubicBezTo>
                    <a:pt x="89505" y="56859"/>
                    <a:pt x="89505" y="56611"/>
                    <a:pt x="89505" y="56528"/>
                  </a:cubicBezTo>
                  <a:cubicBezTo>
                    <a:pt x="89422" y="56279"/>
                    <a:pt x="89505" y="56279"/>
                    <a:pt x="89671" y="56279"/>
                  </a:cubicBezTo>
                  <a:cubicBezTo>
                    <a:pt x="89837" y="56279"/>
                    <a:pt x="90085" y="56114"/>
                    <a:pt x="90417" y="55616"/>
                  </a:cubicBezTo>
                  <a:cubicBezTo>
                    <a:pt x="90665" y="55285"/>
                    <a:pt x="90831" y="55036"/>
                    <a:pt x="90831" y="55036"/>
                  </a:cubicBezTo>
                  <a:cubicBezTo>
                    <a:pt x="90748" y="55036"/>
                    <a:pt x="90831" y="54953"/>
                    <a:pt x="90997" y="54705"/>
                  </a:cubicBezTo>
                  <a:cubicBezTo>
                    <a:pt x="91086" y="54527"/>
                    <a:pt x="91151" y="54445"/>
                    <a:pt x="91179" y="54445"/>
                  </a:cubicBezTo>
                  <a:cubicBezTo>
                    <a:pt x="91204" y="54445"/>
                    <a:pt x="91201" y="54506"/>
                    <a:pt x="91163" y="54622"/>
                  </a:cubicBezTo>
                  <a:cubicBezTo>
                    <a:pt x="91107" y="54843"/>
                    <a:pt x="91126" y="54990"/>
                    <a:pt x="91193" y="54990"/>
                  </a:cubicBezTo>
                  <a:cubicBezTo>
                    <a:pt x="91227" y="54990"/>
                    <a:pt x="91273" y="54953"/>
                    <a:pt x="91328" y="54870"/>
                  </a:cubicBezTo>
                  <a:cubicBezTo>
                    <a:pt x="91478" y="54721"/>
                    <a:pt x="91492" y="54101"/>
                    <a:pt x="91373" y="54101"/>
                  </a:cubicBezTo>
                  <a:cubicBezTo>
                    <a:pt x="91359" y="54101"/>
                    <a:pt x="91345" y="54108"/>
                    <a:pt x="91328" y="54125"/>
                  </a:cubicBezTo>
                  <a:cubicBezTo>
                    <a:pt x="91204" y="54207"/>
                    <a:pt x="91038" y="54249"/>
                    <a:pt x="90935" y="54249"/>
                  </a:cubicBezTo>
                  <a:cubicBezTo>
                    <a:pt x="90831" y="54249"/>
                    <a:pt x="90790" y="54207"/>
                    <a:pt x="90914" y="54125"/>
                  </a:cubicBezTo>
                  <a:cubicBezTo>
                    <a:pt x="90997" y="54042"/>
                    <a:pt x="90997" y="53959"/>
                    <a:pt x="90997" y="53876"/>
                  </a:cubicBezTo>
                  <a:cubicBezTo>
                    <a:pt x="90997" y="53827"/>
                    <a:pt x="91061" y="53807"/>
                    <a:pt x="91153" y="53807"/>
                  </a:cubicBezTo>
                  <a:cubicBezTo>
                    <a:pt x="91377" y="53807"/>
                    <a:pt x="91767" y="53925"/>
                    <a:pt x="91826" y="54042"/>
                  </a:cubicBezTo>
                  <a:cubicBezTo>
                    <a:pt x="91826" y="54042"/>
                    <a:pt x="91991" y="53959"/>
                    <a:pt x="92074" y="53793"/>
                  </a:cubicBezTo>
                  <a:cubicBezTo>
                    <a:pt x="92225" y="53592"/>
                    <a:pt x="92254" y="53483"/>
                    <a:pt x="92198" y="53483"/>
                  </a:cubicBezTo>
                  <a:cubicBezTo>
                    <a:pt x="92162" y="53483"/>
                    <a:pt x="92089" y="53529"/>
                    <a:pt x="91991" y="53627"/>
                  </a:cubicBezTo>
                  <a:cubicBezTo>
                    <a:pt x="91908" y="53669"/>
                    <a:pt x="91846" y="53690"/>
                    <a:pt x="91805" y="53690"/>
                  </a:cubicBezTo>
                  <a:cubicBezTo>
                    <a:pt x="91763" y="53690"/>
                    <a:pt x="91743" y="53669"/>
                    <a:pt x="91743" y="53627"/>
                  </a:cubicBezTo>
                  <a:cubicBezTo>
                    <a:pt x="91743" y="53545"/>
                    <a:pt x="91908" y="53379"/>
                    <a:pt x="92323" y="53130"/>
                  </a:cubicBezTo>
                  <a:cubicBezTo>
                    <a:pt x="92737" y="52882"/>
                    <a:pt x="92903" y="52716"/>
                    <a:pt x="92986" y="52550"/>
                  </a:cubicBezTo>
                  <a:cubicBezTo>
                    <a:pt x="92986" y="52426"/>
                    <a:pt x="92986" y="52364"/>
                    <a:pt x="92965" y="52364"/>
                  </a:cubicBezTo>
                  <a:cubicBezTo>
                    <a:pt x="92944" y="52364"/>
                    <a:pt x="92903" y="52426"/>
                    <a:pt x="92820" y="52550"/>
                  </a:cubicBezTo>
                  <a:cubicBezTo>
                    <a:pt x="92715" y="52708"/>
                    <a:pt x="92643" y="52765"/>
                    <a:pt x="92605" y="52765"/>
                  </a:cubicBezTo>
                  <a:cubicBezTo>
                    <a:pt x="92583" y="52765"/>
                    <a:pt x="92571" y="52746"/>
                    <a:pt x="92571" y="52716"/>
                  </a:cubicBezTo>
                  <a:cubicBezTo>
                    <a:pt x="92571" y="52633"/>
                    <a:pt x="92571" y="52591"/>
                    <a:pt x="92561" y="52591"/>
                  </a:cubicBezTo>
                  <a:cubicBezTo>
                    <a:pt x="92551" y="52591"/>
                    <a:pt x="92530" y="52633"/>
                    <a:pt x="92489" y="52716"/>
                  </a:cubicBezTo>
                  <a:cubicBezTo>
                    <a:pt x="92406" y="52882"/>
                    <a:pt x="92240" y="52964"/>
                    <a:pt x="92074" y="53047"/>
                  </a:cubicBezTo>
                  <a:cubicBezTo>
                    <a:pt x="92030" y="53069"/>
                    <a:pt x="91991" y="53080"/>
                    <a:pt x="91962" y="53080"/>
                  </a:cubicBezTo>
                  <a:cubicBezTo>
                    <a:pt x="91882" y="53080"/>
                    <a:pt x="91870" y="53003"/>
                    <a:pt x="91991" y="52882"/>
                  </a:cubicBezTo>
                  <a:cubicBezTo>
                    <a:pt x="92157" y="52716"/>
                    <a:pt x="92323" y="52550"/>
                    <a:pt x="92406" y="52467"/>
                  </a:cubicBezTo>
                  <a:cubicBezTo>
                    <a:pt x="92571" y="52384"/>
                    <a:pt x="92654" y="52301"/>
                    <a:pt x="92654" y="52136"/>
                  </a:cubicBezTo>
                  <a:cubicBezTo>
                    <a:pt x="92654" y="52053"/>
                    <a:pt x="92737" y="51804"/>
                    <a:pt x="92820" y="51721"/>
                  </a:cubicBezTo>
                  <a:cubicBezTo>
                    <a:pt x="93037" y="51432"/>
                    <a:pt x="92938" y="50764"/>
                    <a:pt x="92744" y="50764"/>
                  </a:cubicBezTo>
                  <a:cubicBezTo>
                    <a:pt x="92716" y="50764"/>
                    <a:pt x="92686" y="50778"/>
                    <a:pt x="92654" y="50810"/>
                  </a:cubicBezTo>
                  <a:cubicBezTo>
                    <a:pt x="92636" y="50827"/>
                    <a:pt x="92620" y="50836"/>
                    <a:pt x="92604" y="50836"/>
                  </a:cubicBezTo>
                  <a:cubicBezTo>
                    <a:pt x="92475" y="50836"/>
                    <a:pt x="92432" y="50268"/>
                    <a:pt x="92654" y="49898"/>
                  </a:cubicBezTo>
                  <a:cubicBezTo>
                    <a:pt x="92722" y="49693"/>
                    <a:pt x="92735" y="49545"/>
                    <a:pt x="92691" y="49545"/>
                  </a:cubicBezTo>
                  <a:cubicBezTo>
                    <a:pt x="92681" y="49545"/>
                    <a:pt x="92669" y="49552"/>
                    <a:pt x="92654" y="49567"/>
                  </a:cubicBezTo>
                  <a:cubicBezTo>
                    <a:pt x="92571" y="49649"/>
                    <a:pt x="92489" y="49815"/>
                    <a:pt x="92406" y="49898"/>
                  </a:cubicBezTo>
                  <a:cubicBezTo>
                    <a:pt x="92406" y="50147"/>
                    <a:pt x="92323" y="50230"/>
                    <a:pt x="92074" y="50395"/>
                  </a:cubicBezTo>
                  <a:cubicBezTo>
                    <a:pt x="91826" y="50561"/>
                    <a:pt x="91743" y="50644"/>
                    <a:pt x="91743" y="50893"/>
                  </a:cubicBezTo>
                  <a:cubicBezTo>
                    <a:pt x="91682" y="51257"/>
                    <a:pt x="91755" y="51487"/>
                    <a:pt x="91895" y="51487"/>
                  </a:cubicBezTo>
                  <a:cubicBezTo>
                    <a:pt x="91947" y="51487"/>
                    <a:pt x="92008" y="51456"/>
                    <a:pt x="92074" y="51390"/>
                  </a:cubicBezTo>
                  <a:cubicBezTo>
                    <a:pt x="92116" y="51348"/>
                    <a:pt x="92136" y="51328"/>
                    <a:pt x="92147" y="51328"/>
                  </a:cubicBezTo>
                  <a:cubicBezTo>
                    <a:pt x="92157" y="51328"/>
                    <a:pt x="92157" y="51348"/>
                    <a:pt x="92157" y="51390"/>
                  </a:cubicBezTo>
                  <a:cubicBezTo>
                    <a:pt x="92157" y="51611"/>
                    <a:pt x="92047" y="51758"/>
                    <a:pt x="91924" y="51758"/>
                  </a:cubicBezTo>
                  <a:cubicBezTo>
                    <a:pt x="91862" y="51758"/>
                    <a:pt x="91798" y="51721"/>
                    <a:pt x="91743" y="51638"/>
                  </a:cubicBezTo>
                  <a:cubicBezTo>
                    <a:pt x="91684" y="51580"/>
                    <a:pt x="91625" y="51521"/>
                    <a:pt x="91567" y="51521"/>
                  </a:cubicBezTo>
                  <a:cubicBezTo>
                    <a:pt x="91543" y="51521"/>
                    <a:pt x="91518" y="51531"/>
                    <a:pt x="91494" y="51556"/>
                  </a:cubicBezTo>
                  <a:cubicBezTo>
                    <a:pt x="91411" y="51638"/>
                    <a:pt x="91411" y="51721"/>
                    <a:pt x="91411" y="51804"/>
                  </a:cubicBezTo>
                  <a:cubicBezTo>
                    <a:pt x="91411" y="51804"/>
                    <a:pt x="91494" y="51887"/>
                    <a:pt x="91494" y="52053"/>
                  </a:cubicBezTo>
                  <a:cubicBezTo>
                    <a:pt x="91494" y="52087"/>
                    <a:pt x="91522" y="52107"/>
                    <a:pt x="91568" y="52107"/>
                  </a:cubicBezTo>
                  <a:cubicBezTo>
                    <a:pt x="91631" y="52107"/>
                    <a:pt x="91728" y="52067"/>
                    <a:pt x="91826" y="51970"/>
                  </a:cubicBezTo>
                  <a:cubicBezTo>
                    <a:pt x="91908" y="51928"/>
                    <a:pt x="91971" y="51908"/>
                    <a:pt x="92012" y="51908"/>
                  </a:cubicBezTo>
                  <a:cubicBezTo>
                    <a:pt x="92053" y="51908"/>
                    <a:pt x="92074" y="51928"/>
                    <a:pt x="92074" y="51970"/>
                  </a:cubicBezTo>
                  <a:cubicBezTo>
                    <a:pt x="92139" y="52229"/>
                    <a:pt x="92001" y="52437"/>
                    <a:pt x="91859" y="52437"/>
                  </a:cubicBezTo>
                  <a:cubicBezTo>
                    <a:pt x="91819" y="52437"/>
                    <a:pt x="91779" y="52421"/>
                    <a:pt x="91743" y="52384"/>
                  </a:cubicBezTo>
                  <a:cubicBezTo>
                    <a:pt x="91701" y="52343"/>
                    <a:pt x="91618" y="52322"/>
                    <a:pt x="91525" y="52322"/>
                  </a:cubicBezTo>
                  <a:cubicBezTo>
                    <a:pt x="91432" y="52322"/>
                    <a:pt x="91328" y="52343"/>
                    <a:pt x="91245" y="52384"/>
                  </a:cubicBezTo>
                  <a:cubicBezTo>
                    <a:pt x="91171" y="52459"/>
                    <a:pt x="91113" y="52500"/>
                    <a:pt x="91065" y="52500"/>
                  </a:cubicBezTo>
                  <a:cubicBezTo>
                    <a:pt x="91005" y="52500"/>
                    <a:pt x="90960" y="52438"/>
                    <a:pt x="90914" y="52301"/>
                  </a:cubicBezTo>
                  <a:cubicBezTo>
                    <a:pt x="90878" y="52193"/>
                    <a:pt x="90857" y="52132"/>
                    <a:pt x="90832" y="52132"/>
                  </a:cubicBezTo>
                  <a:cubicBezTo>
                    <a:pt x="90799" y="52132"/>
                    <a:pt x="90759" y="52234"/>
                    <a:pt x="90665" y="52467"/>
                  </a:cubicBezTo>
                  <a:cubicBezTo>
                    <a:pt x="90610" y="52688"/>
                    <a:pt x="90555" y="52762"/>
                    <a:pt x="90500" y="52762"/>
                  </a:cubicBezTo>
                  <a:cubicBezTo>
                    <a:pt x="90472" y="52762"/>
                    <a:pt x="90444" y="52743"/>
                    <a:pt x="90417" y="52716"/>
                  </a:cubicBezTo>
                  <a:cubicBezTo>
                    <a:pt x="90386" y="52685"/>
                    <a:pt x="90356" y="52666"/>
                    <a:pt x="90322" y="52666"/>
                  </a:cubicBezTo>
                  <a:cubicBezTo>
                    <a:pt x="90262" y="52666"/>
                    <a:pt x="90190" y="52724"/>
                    <a:pt x="90085" y="52882"/>
                  </a:cubicBezTo>
                  <a:cubicBezTo>
                    <a:pt x="90040" y="53018"/>
                    <a:pt x="89994" y="53080"/>
                    <a:pt x="89962" y="53080"/>
                  </a:cubicBezTo>
                  <a:cubicBezTo>
                    <a:pt x="89936" y="53080"/>
                    <a:pt x="89919" y="53039"/>
                    <a:pt x="89919" y="52964"/>
                  </a:cubicBezTo>
                  <a:cubicBezTo>
                    <a:pt x="89919" y="52882"/>
                    <a:pt x="90002" y="52716"/>
                    <a:pt x="90085" y="52633"/>
                  </a:cubicBezTo>
                  <a:cubicBezTo>
                    <a:pt x="90168" y="52550"/>
                    <a:pt x="90168" y="52467"/>
                    <a:pt x="90085" y="52384"/>
                  </a:cubicBezTo>
                  <a:cubicBezTo>
                    <a:pt x="89933" y="52232"/>
                    <a:pt x="90688" y="51453"/>
                    <a:pt x="90941" y="51453"/>
                  </a:cubicBezTo>
                  <a:cubicBezTo>
                    <a:pt x="90964" y="51453"/>
                    <a:pt x="90983" y="51459"/>
                    <a:pt x="90997" y="51473"/>
                  </a:cubicBezTo>
                  <a:cubicBezTo>
                    <a:pt x="91081" y="51536"/>
                    <a:pt x="91155" y="51567"/>
                    <a:pt x="91217" y="51567"/>
                  </a:cubicBezTo>
                  <a:cubicBezTo>
                    <a:pt x="91397" y="51567"/>
                    <a:pt x="91473" y="51303"/>
                    <a:pt x="91411" y="50810"/>
                  </a:cubicBezTo>
                  <a:cubicBezTo>
                    <a:pt x="91411" y="50154"/>
                    <a:pt x="91475" y="49883"/>
                    <a:pt x="91772" y="49883"/>
                  </a:cubicBezTo>
                  <a:cubicBezTo>
                    <a:pt x="91813" y="49883"/>
                    <a:pt x="91858" y="49888"/>
                    <a:pt x="91908" y="49898"/>
                  </a:cubicBezTo>
                  <a:cubicBezTo>
                    <a:pt x="92074" y="49898"/>
                    <a:pt x="92157" y="49815"/>
                    <a:pt x="92240" y="49567"/>
                  </a:cubicBezTo>
                  <a:cubicBezTo>
                    <a:pt x="92364" y="49380"/>
                    <a:pt x="92395" y="49287"/>
                    <a:pt x="92438" y="49287"/>
                  </a:cubicBezTo>
                  <a:cubicBezTo>
                    <a:pt x="92452" y="49287"/>
                    <a:pt x="92468" y="49297"/>
                    <a:pt x="92489" y="49318"/>
                  </a:cubicBezTo>
                  <a:cubicBezTo>
                    <a:pt x="92489" y="49318"/>
                    <a:pt x="92571" y="49318"/>
                    <a:pt x="92654" y="49152"/>
                  </a:cubicBezTo>
                  <a:cubicBezTo>
                    <a:pt x="92713" y="49094"/>
                    <a:pt x="92771" y="49035"/>
                    <a:pt x="92801" y="49035"/>
                  </a:cubicBezTo>
                  <a:cubicBezTo>
                    <a:pt x="92813" y="49035"/>
                    <a:pt x="92820" y="49045"/>
                    <a:pt x="92820" y="49069"/>
                  </a:cubicBezTo>
                  <a:cubicBezTo>
                    <a:pt x="92903" y="49069"/>
                    <a:pt x="92986" y="49069"/>
                    <a:pt x="93069" y="48904"/>
                  </a:cubicBezTo>
                  <a:cubicBezTo>
                    <a:pt x="93136" y="48837"/>
                    <a:pt x="93094" y="48715"/>
                    <a:pt x="93032" y="48715"/>
                  </a:cubicBezTo>
                  <a:cubicBezTo>
                    <a:pt x="93017" y="48715"/>
                    <a:pt x="93002" y="48722"/>
                    <a:pt x="92986" y="48738"/>
                  </a:cubicBezTo>
                  <a:cubicBezTo>
                    <a:pt x="92737" y="48738"/>
                    <a:pt x="92986" y="48075"/>
                    <a:pt x="93152" y="47992"/>
                  </a:cubicBezTo>
                  <a:cubicBezTo>
                    <a:pt x="93234" y="47992"/>
                    <a:pt x="93317" y="47992"/>
                    <a:pt x="93234" y="47909"/>
                  </a:cubicBezTo>
                  <a:cubicBezTo>
                    <a:pt x="93207" y="47881"/>
                    <a:pt x="93179" y="47863"/>
                    <a:pt x="93148" y="47863"/>
                  </a:cubicBezTo>
                  <a:cubicBezTo>
                    <a:pt x="93087" y="47863"/>
                    <a:pt x="93013" y="47937"/>
                    <a:pt x="92903" y="48158"/>
                  </a:cubicBezTo>
                  <a:cubicBezTo>
                    <a:pt x="92660" y="48522"/>
                    <a:pt x="92418" y="48752"/>
                    <a:pt x="92337" y="48752"/>
                  </a:cubicBezTo>
                  <a:cubicBezTo>
                    <a:pt x="92308" y="48752"/>
                    <a:pt x="92301" y="48722"/>
                    <a:pt x="92323" y="48655"/>
                  </a:cubicBezTo>
                  <a:cubicBezTo>
                    <a:pt x="92323" y="48489"/>
                    <a:pt x="92323" y="48406"/>
                    <a:pt x="92240" y="48323"/>
                  </a:cubicBezTo>
                  <a:cubicBezTo>
                    <a:pt x="92074" y="48158"/>
                    <a:pt x="92323" y="47743"/>
                    <a:pt x="92571" y="47743"/>
                  </a:cubicBezTo>
                  <a:cubicBezTo>
                    <a:pt x="92627" y="47762"/>
                    <a:pt x="92671" y="47772"/>
                    <a:pt x="92707" y="47772"/>
                  </a:cubicBezTo>
                  <a:cubicBezTo>
                    <a:pt x="92833" y="47772"/>
                    <a:pt x="92876" y="47650"/>
                    <a:pt x="93069" y="47329"/>
                  </a:cubicBezTo>
                  <a:cubicBezTo>
                    <a:pt x="93152" y="46997"/>
                    <a:pt x="93234" y="46749"/>
                    <a:pt x="93152" y="46749"/>
                  </a:cubicBezTo>
                  <a:cubicBezTo>
                    <a:pt x="93069" y="46666"/>
                    <a:pt x="93069" y="46417"/>
                    <a:pt x="93152" y="46169"/>
                  </a:cubicBezTo>
                  <a:cubicBezTo>
                    <a:pt x="93265" y="45828"/>
                    <a:pt x="93262" y="45603"/>
                    <a:pt x="93142" y="45603"/>
                  </a:cubicBezTo>
                  <a:cubicBezTo>
                    <a:pt x="93086" y="45603"/>
                    <a:pt x="93007" y="45650"/>
                    <a:pt x="92903" y="45754"/>
                  </a:cubicBezTo>
                  <a:cubicBezTo>
                    <a:pt x="92737" y="45920"/>
                    <a:pt x="92571" y="46003"/>
                    <a:pt x="92489" y="46003"/>
                  </a:cubicBezTo>
                  <a:cubicBezTo>
                    <a:pt x="92406" y="46003"/>
                    <a:pt x="92406" y="45920"/>
                    <a:pt x="92571" y="45754"/>
                  </a:cubicBezTo>
                  <a:cubicBezTo>
                    <a:pt x="92867" y="45533"/>
                    <a:pt x="93096" y="44982"/>
                    <a:pt x="93026" y="44982"/>
                  </a:cubicBezTo>
                  <a:cubicBezTo>
                    <a:pt x="93017" y="44982"/>
                    <a:pt x="93004" y="44990"/>
                    <a:pt x="92986" y="45008"/>
                  </a:cubicBezTo>
                  <a:cubicBezTo>
                    <a:pt x="92903" y="45008"/>
                    <a:pt x="92654" y="45008"/>
                    <a:pt x="92489" y="44843"/>
                  </a:cubicBezTo>
                  <a:cubicBezTo>
                    <a:pt x="92323" y="44677"/>
                    <a:pt x="91991" y="44511"/>
                    <a:pt x="91826" y="44428"/>
                  </a:cubicBezTo>
                  <a:cubicBezTo>
                    <a:pt x="91715" y="44401"/>
                    <a:pt x="91632" y="44382"/>
                    <a:pt x="91565" y="44382"/>
                  </a:cubicBezTo>
                  <a:cubicBezTo>
                    <a:pt x="91430" y="44382"/>
                    <a:pt x="91356" y="44456"/>
                    <a:pt x="91245" y="44677"/>
                  </a:cubicBezTo>
                  <a:cubicBezTo>
                    <a:pt x="91121" y="44884"/>
                    <a:pt x="91038" y="44988"/>
                    <a:pt x="90986" y="44988"/>
                  </a:cubicBezTo>
                  <a:cubicBezTo>
                    <a:pt x="90935" y="44988"/>
                    <a:pt x="90914" y="44884"/>
                    <a:pt x="90914" y="44677"/>
                  </a:cubicBezTo>
                  <a:cubicBezTo>
                    <a:pt x="90914" y="44498"/>
                    <a:pt x="90836" y="44412"/>
                    <a:pt x="90729" y="44412"/>
                  </a:cubicBezTo>
                  <a:cubicBezTo>
                    <a:pt x="90587" y="44412"/>
                    <a:pt x="90392" y="44560"/>
                    <a:pt x="90251" y="44843"/>
                  </a:cubicBezTo>
                  <a:cubicBezTo>
                    <a:pt x="90139" y="45029"/>
                    <a:pt x="90027" y="45115"/>
                    <a:pt x="89960" y="45115"/>
                  </a:cubicBezTo>
                  <a:cubicBezTo>
                    <a:pt x="89879" y="45115"/>
                    <a:pt x="89866" y="44988"/>
                    <a:pt x="90002" y="44760"/>
                  </a:cubicBezTo>
                  <a:cubicBezTo>
                    <a:pt x="90168" y="44511"/>
                    <a:pt x="90168" y="44263"/>
                    <a:pt x="90168" y="44263"/>
                  </a:cubicBezTo>
                  <a:cubicBezTo>
                    <a:pt x="90085" y="44180"/>
                    <a:pt x="89919" y="44014"/>
                    <a:pt x="89837" y="43848"/>
                  </a:cubicBezTo>
                  <a:cubicBezTo>
                    <a:pt x="89791" y="43711"/>
                    <a:pt x="89745" y="43650"/>
                    <a:pt x="89686" y="43650"/>
                  </a:cubicBezTo>
                  <a:cubicBezTo>
                    <a:pt x="89637" y="43650"/>
                    <a:pt x="89580" y="43691"/>
                    <a:pt x="89505" y="43765"/>
                  </a:cubicBezTo>
                  <a:cubicBezTo>
                    <a:pt x="89422" y="43931"/>
                    <a:pt x="89339" y="44097"/>
                    <a:pt x="89422" y="44180"/>
                  </a:cubicBezTo>
                  <a:cubicBezTo>
                    <a:pt x="89422" y="44263"/>
                    <a:pt x="89505" y="44345"/>
                    <a:pt x="89505" y="44428"/>
                  </a:cubicBezTo>
                  <a:cubicBezTo>
                    <a:pt x="89588" y="44511"/>
                    <a:pt x="89588" y="44594"/>
                    <a:pt x="89671" y="44594"/>
                  </a:cubicBezTo>
                  <a:cubicBezTo>
                    <a:pt x="89671" y="44677"/>
                    <a:pt x="89671" y="44843"/>
                    <a:pt x="89588" y="44926"/>
                  </a:cubicBezTo>
                  <a:cubicBezTo>
                    <a:pt x="89554" y="44960"/>
                    <a:pt x="89519" y="44980"/>
                    <a:pt x="89485" y="44980"/>
                  </a:cubicBezTo>
                  <a:cubicBezTo>
                    <a:pt x="89436" y="44980"/>
                    <a:pt x="89388" y="44940"/>
                    <a:pt x="89339" y="44843"/>
                  </a:cubicBezTo>
                  <a:cubicBezTo>
                    <a:pt x="89339" y="44746"/>
                    <a:pt x="89282" y="44705"/>
                    <a:pt x="89219" y="44705"/>
                  </a:cubicBezTo>
                  <a:cubicBezTo>
                    <a:pt x="89174" y="44705"/>
                    <a:pt x="89125" y="44726"/>
                    <a:pt x="89091" y="44760"/>
                  </a:cubicBezTo>
                  <a:cubicBezTo>
                    <a:pt x="89008" y="44843"/>
                    <a:pt x="88925" y="45008"/>
                    <a:pt x="88925" y="45174"/>
                  </a:cubicBezTo>
                  <a:cubicBezTo>
                    <a:pt x="88992" y="45376"/>
                    <a:pt x="88841" y="45633"/>
                    <a:pt x="88737" y="45633"/>
                  </a:cubicBezTo>
                  <a:cubicBezTo>
                    <a:pt x="88713" y="45633"/>
                    <a:pt x="88692" y="45620"/>
                    <a:pt x="88676" y="45589"/>
                  </a:cubicBezTo>
                  <a:cubicBezTo>
                    <a:pt x="88593" y="45589"/>
                    <a:pt x="88428" y="45589"/>
                    <a:pt x="88345" y="45671"/>
                  </a:cubicBezTo>
                  <a:cubicBezTo>
                    <a:pt x="88282" y="45735"/>
                    <a:pt x="88254" y="45762"/>
                    <a:pt x="88250" y="45762"/>
                  </a:cubicBezTo>
                  <a:cubicBezTo>
                    <a:pt x="88242" y="45762"/>
                    <a:pt x="88294" y="45691"/>
                    <a:pt x="88345" y="45589"/>
                  </a:cubicBezTo>
                  <a:cubicBezTo>
                    <a:pt x="88511" y="45423"/>
                    <a:pt x="88593" y="45174"/>
                    <a:pt x="88593" y="45008"/>
                  </a:cubicBezTo>
                  <a:cubicBezTo>
                    <a:pt x="88511" y="44843"/>
                    <a:pt x="88593" y="44760"/>
                    <a:pt x="88759" y="44677"/>
                  </a:cubicBezTo>
                  <a:cubicBezTo>
                    <a:pt x="88925" y="44677"/>
                    <a:pt x="88925" y="44594"/>
                    <a:pt x="88842" y="44511"/>
                  </a:cubicBezTo>
                  <a:cubicBezTo>
                    <a:pt x="88759" y="44428"/>
                    <a:pt x="88842" y="44345"/>
                    <a:pt x="89008" y="44097"/>
                  </a:cubicBezTo>
                  <a:cubicBezTo>
                    <a:pt x="89174" y="43931"/>
                    <a:pt x="89339" y="43600"/>
                    <a:pt x="89422" y="43434"/>
                  </a:cubicBezTo>
                  <a:cubicBezTo>
                    <a:pt x="89488" y="43203"/>
                    <a:pt x="89502" y="43090"/>
                    <a:pt x="89468" y="43090"/>
                  </a:cubicBezTo>
                  <a:cubicBezTo>
                    <a:pt x="89417" y="43090"/>
                    <a:pt x="89257" y="43349"/>
                    <a:pt x="89008" y="43848"/>
                  </a:cubicBezTo>
                  <a:cubicBezTo>
                    <a:pt x="88815" y="44169"/>
                    <a:pt x="88722" y="44292"/>
                    <a:pt x="88613" y="44292"/>
                  </a:cubicBezTo>
                  <a:cubicBezTo>
                    <a:pt x="88581" y="44292"/>
                    <a:pt x="88548" y="44281"/>
                    <a:pt x="88511" y="44263"/>
                  </a:cubicBezTo>
                  <a:cubicBezTo>
                    <a:pt x="88345" y="44263"/>
                    <a:pt x="88179" y="44180"/>
                    <a:pt x="88096" y="44097"/>
                  </a:cubicBezTo>
                  <a:cubicBezTo>
                    <a:pt x="88030" y="44052"/>
                    <a:pt x="87963" y="44032"/>
                    <a:pt x="87901" y="44032"/>
                  </a:cubicBezTo>
                  <a:cubicBezTo>
                    <a:pt x="87732" y="44032"/>
                    <a:pt x="87599" y="44186"/>
                    <a:pt x="87599" y="44428"/>
                  </a:cubicBezTo>
                  <a:cubicBezTo>
                    <a:pt x="87682" y="44594"/>
                    <a:pt x="87599" y="44760"/>
                    <a:pt x="87433" y="44843"/>
                  </a:cubicBezTo>
                  <a:cubicBezTo>
                    <a:pt x="87350" y="44926"/>
                    <a:pt x="87102" y="45174"/>
                    <a:pt x="86936" y="45340"/>
                  </a:cubicBezTo>
                  <a:cubicBezTo>
                    <a:pt x="86853" y="45423"/>
                    <a:pt x="86770" y="45464"/>
                    <a:pt x="86708" y="45464"/>
                  </a:cubicBezTo>
                  <a:cubicBezTo>
                    <a:pt x="86646" y="45464"/>
                    <a:pt x="86604" y="45423"/>
                    <a:pt x="86604" y="45340"/>
                  </a:cubicBezTo>
                  <a:cubicBezTo>
                    <a:pt x="86604" y="45174"/>
                    <a:pt x="86439" y="44926"/>
                    <a:pt x="86356" y="44760"/>
                  </a:cubicBezTo>
                  <a:cubicBezTo>
                    <a:pt x="86273" y="44636"/>
                    <a:pt x="86211" y="44573"/>
                    <a:pt x="86159" y="44573"/>
                  </a:cubicBezTo>
                  <a:cubicBezTo>
                    <a:pt x="86107" y="44573"/>
                    <a:pt x="86066" y="44636"/>
                    <a:pt x="86024" y="44760"/>
                  </a:cubicBezTo>
                  <a:cubicBezTo>
                    <a:pt x="85912" y="44947"/>
                    <a:pt x="85800" y="45032"/>
                    <a:pt x="85726" y="45032"/>
                  </a:cubicBezTo>
                  <a:cubicBezTo>
                    <a:pt x="85636" y="45032"/>
                    <a:pt x="85602" y="44905"/>
                    <a:pt x="85693" y="44677"/>
                  </a:cubicBezTo>
                  <a:cubicBezTo>
                    <a:pt x="85776" y="44345"/>
                    <a:pt x="85859" y="44263"/>
                    <a:pt x="86024" y="44263"/>
                  </a:cubicBezTo>
                  <a:cubicBezTo>
                    <a:pt x="86190" y="44180"/>
                    <a:pt x="86356" y="44097"/>
                    <a:pt x="86439" y="44014"/>
                  </a:cubicBezTo>
                  <a:cubicBezTo>
                    <a:pt x="86487" y="43917"/>
                    <a:pt x="86479" y="43877"/>
                    <a:pt x="86430" y="43877"/>
                  </a:cubicBezTo>
                  <a:cubicBezTo>
                    <a:pt x="86396" y="43877"/>
                    <a:pt x="86342" y="43897"/>
                    <a:pt x="86273" y="43931"/>
                  </a:cubicBezTo>
                  <a:cubicBezTo>
                    <a:pt x="86107" y="44014"/>
                    <a:pt x="85859" y="44097"/>
                    <a:pt x="85859" y="44097"/>
                  </a:cubicBezTo>
                  <a:cubicBezTo>
                    <a:pt x="85827" y="44081"/>
                    <a:pt x="85798" y="44074"/>
                    <a:pt x="85773" y="44074"/>
                  </a:cubicBezTo>
                  <a:cubicBezTo>
                    <a:pt x="85667" y="44074"/>
                    <a:pt x="85626" y="44196"/>
                    <a:pt x="85693" y="44263"/>
                  </a:cubicBezTo>
                  <a:cubicBezTo>
                    <a:pt x="85776" y="44345"/>
                    <a:pt x="85693" y="44594"/>
                    <a:pt x="85444" y="44760"/>
                  </a:cubicBezTo>
                  <a:cubicBezTo>
                    <a:pt x="85361" y="44760"/>
                    <a:pt x="85278" y="44677"/>
                    <a:pt x="85361" y="44511"/>
                  </a:cubicBezTo>
                  <a:cubicBezTo>
                    <a:pt x="85410" y="44414"/>
                    <a:pt x="85402" y="44374"/>
                    <a:pt x="85370" y="44374"/>
                  </a:cubicBezTo>
                  <a:cubicBezTo>
                    <a:pt x="85347" y="44374"/>
                    <a:pt x="85313" y="44394"/>
                    <a:pt x="85278" y="44428"/>
                  </a:cubicBezTo>
                  <a:cubicBezTo>
                    <a:pt x="85226" y="44498"/>
                    <a:pt x="85163" y="44527"/>
                    <a:pt x="85098" y="44527"/>
                  </a:cubicBezTo>
                  <a:cubicBezTo>
                    <a:pt x="84850" y="44527"/>
                    <a:pt x="84567" y="44110"/>
                    <a:pt x="84698" y="43848"/>
                  </a:cubicBezTo>
                  <a:cubicBezTo>
                    <a:pt x="84781" y="43683"/>
                    <a:pt x="84781" y="43683"/>
                    <a:pt x="84698" y="43683"/>
                  </a:cubicBezTo>
                  <a:cubicBezTo>
                    <a:pt x="84533" y="43765"/>
                    <a:pt x="84533" y="43848"/>
                    <a:pt x="84533" y="44014"/>
                  </a:cubicBezTo>
                  <a:cubicBezTo>
                    <a:pt x="84533" y="44263"/>
                    <a:pt x="84201" y="44594"/>
                    <a:pt x="83952" y="44594"/>
                  </a:cubicBezTo>
                  <a:cubicBezTo>
                    <a:pt x="83787" y="44511"/>
                    <a:pt x="83787" y="44511"/>
                    <a:pt x="83870" y="44428"/>
                  </a:cubicBezTo>
                  <a:cubicBezTo>
                    <a:pt x="84035" y="44345"/>
                    <a:pt x="84367" y="43600"/>
                    <a:pt x="84284" y="43517"/>
                  </a:cubicBezTo>
                  <a:cubicBezTo>
                    <a:pt x="84254" y="43486"/>
                    <a:pt x="84223" y="43467"/>
                    <a:pt x="84197" y="43467"/>
                  </a:cubicBezTo>
                  <a:cubicBezTo>
                    <a:pt x="84152" y="43467"/>
                    <a:pt x="84118" y="43525"/>
                    <a:pt x="84118" y="43683"/>
                  </a:cubicBezTo>
                  <a:cubicBezTo>
                    <a:pt x="84118" y="43848"/>
                    <a:pt x="84035" y="43931"/>
                    <a:pt x="83870" y="43931"/>
                  </a:cubicBezTo>
                  <a:cubicBezTo>
                    <a:pt x="83787" y="43931"/>
                    <a:pt x="83787" y="43683"/>
                    <a:pt x="83870" y="43351"/>
                  </a:cubicBezTo>
                  <a:cubicBezTo>
                    <a:pt x="84035" y="42771"/>
                    <a:pt x="84035" y="42605"/>
                    <a:pt x="83787" y="42357"/>
                  </a:cubicBezTo>
                  <a:lnTo>
                    <a:pt x="83455" y="42108"/>
                  </a:lnTo>
                  <a:lnTo>
                    <a:pt x="83455" y="42522"/>
                  </a:lnTo>
                  <a:cubicBezTo>
                    <a:pt x="83455" y="42797"/>
                    <a:pt x="83512" y="42958"/>
                    <a:pt x="83626" y="42958"/>
                  </a:cubicBezTo>
                  <a:cubicBezTo>
                    <a:pt x="83649" y="42958"/>
                    <a:pt x="83675" y="42951"/>
                    <a:pt x="83704" y="42937"/>
                  </a:cubicBezTo>
                  <a:cubicBezTo>
                    <a:pt x="83763" y="42917"/>
                    <a:pt x="83807" y="42907"/>
                    <a:pt x="83837" y="42907"/>
                  </a:cubicBezTo>
                  <a:cubicBezTo>
                    <a:pt x="83934" y="42907"/>
                    <a:pt x="83874" y="43015"/>
                    <a:pt x="83621" y="43268"/>
                  </a:cubicBezTo>
                  <a:cubicBezTo>
                    <a:pt x="83418" y="43522"/>
                    <a:pt x="83308" y="43620"/>
                    <a:pt x="83177" y="43620"/>
                  </a:cubicBezTo>
                  <a:cubicBezTo>
                    <a:pt x="83095" y="43620"/>
                    <a:pt x="83004" y="43581"/>
                    <a:pt x="82875" y="43517"/>
                  </a:cubicBezTo>
                  <a:cubicBezTo>
                    <a:pt x="82627" y="43434"/>
                    <a:pt x="82461" y="43185"/>
                    <a:pt x="82378" y="43102"/>
                  </a:cubicBezTo>
                  <a:cubicBezTo>
                    <a:pt x="82378" y="42945"/>
                    <a:pt x="82311" y="42887"/>
                    <a:pt x="82199" y="42887"/>
                  </a:cubicBezTo>
                  <a:cubicBezTo>
                    <a:pt x="82134" y="42887"/>
                    <a:pt x="82055" y="42906"/>
                    <a:pt x="81964" y="42937"/>
                  </a:cubicBezTo>
                  <a:cubicBezTo>
                    <a:pt x="81825" y="42964"/>
                    <a:pt x="81733" y="42983"/>
                    <a:pt x="81675" y="42983"/>
                  </a:cubicBezTo>
                  <a:cubicBezTo>
                    <a:pt x="81558" y="42983"/>
                    <a:pt x="81577" y="42909"/>
                    <a:pt x="81632" y="42688"/>
                  </a:cubicBezTo>
                  <a:cubicBezTo>
                    <a:pt x="81760" y="42368"/>
                    <a:pt x="81592" y="42000"/>
                    <a:pt x="81394" y="42000"/>
                  </a:cubicBezTo>
                  <a:cubicBezTo>
                    <a:pt x="81336" y="42000"/>
                    <a:pt x="81275" y="42032"/>
                    <a:pt x="81218" y="42108"/>
                  </a:cubicBezTo>
                  <a:cubicBezTo>
                    <a:pt x="81135" y="42191"/>
                    <a:pt x="81135" y="42274"/>
                    <a:pt x="81218" y="42357"/>
                  </a:cubicBezTo>
                  <a:cubicBezTo>
                    <a:pt x="81301" y="42439"/>
                    <a:pt x="81301" y="42522"/>
                    <a:pt x="81052" y="42522"/>
                  </a:cubicBezTo>
                  <a:cubicBezTo>
                    <a:pt x="80969" y="42605"/>
                    <a:pt x="80886" y="42688"/>
                    <a:pt x="80886" y="42688"/>
                  </a:cubicBezTo>
                  <a:cubicBezTo>
                    <a:pt x="80886" y="42771"/>
                    <a:pt x="80886" y="42771"/>
                    <a:pt x="80720" y="42854"/>
                  </a:cubicBezTo>
                  <a:cubicBezTo>
                    <a:pt x="80662" y="42912"/>
                    <a:pt x="80613" y="42940"/>
                    <a:pt x="80579" y="42940"/>
                  </a:cubicBezTo>
                  <a:cubicBezTo>
                    <a:pt x="80517" y="42940"/>
                    <a:pt x="80501" y="42849"/>
                    <a:pt x="80555" y="42688"/>
                  </a:cubicBezTo>
                  <a:cubicBezTo>
                    <a:pt x="80596" y="42522"/>
                    <a:pt x="80534" y="42439"/>
                    <a:pt x="80441" y="42439"/>
                  </a:cubicBezTo>
                  <a:cubicBezTo>
                    <a:pt x="80347" y="42439"/>
                    <a:pt x="80223" y="42522"/>
                    <a:pt x="80140" y="42688"/>
                  </a:cubicBezTo>
                  <a:cubicBezTo>
                    <a:pt x="80106" y="42722"/>
                    <a:pt x="80086" y="42742"/>
                    <a:pt x="80068" y="42742"/>
                  </a:cubicBezTo>
                  <a:cubicBezTo>
                    <a:pt x="80043" y="42742"/>
                    <a:pt x="80023" y="42702"/>
                    <a:pt x="79975" y="42605"/>
                  </a:cubicBezTo>
                  <a:cubicBezTo>
                    <a:pt x="79975" y="42508"/>
                    <a:pt x="79946" y="42468"/>
                    <a:pt x="79923" y="42468"/>
                  </a:cubicBezTo>
                  <a:cubicBezTo>
                    <a:pt x="79906" y="42468"/>
                    <a:pt x="79892" y="42488"/>
                    <a:pt x="79892" y="42522"/>
                  </a:cubicBezTo>
                  <a:cubicBezTo>
                    <a:pt x="79809" y="42688"/>
                    <a:pt x="79643" y="42771"/>
                    <a:pt x="79560" y="42771"/>
                  </a:cubicBezTo>
                  <a:cubicBezTo>
                    <a:pt x="79312" y="42771"/>
                    <a:pt x="79312" y="42771"/>
                    <a:pt x="79229" y="43102"/>
                  </a:cubicBezTo>
                  <a:cubicBezTo>
                    <a:pt x="79180" y="43297"/>
                    <a:pt x="79160" y="43377"/>
                    <a:pt x="79118" y="43377"/>
                  </a:cubicBezTo>
                  <a:cubicBezTo>
                    <a:pt x="79089" y="43377"/>
                    <a:pt x="79049" y="43337"/>
                    <a:pt x="78980" y="43268"/>
                  </a:cubicBezTo>
                  <a:cubicBezTo>
                    <a:pt x="78814" y="43185"/>
                    <a:pt x="78731" y="43102"/>
                    <a:pt x="78731" y="43102"/>
                  </a:cubicBezTo>
                  <a:cubicBezTo>
                    <a:pt x="78649" y="43102"/>
                    <a:pt x="78731" y="43020"/>
                    <a:pt x="78814" y="42854"/>
                  </a:cubicBezTo>
                  <a:cubicBezTo>
                    <a:pt x="78873" y="42795"/>
                    <a:pt x="78931" y="42737"/>
                    <a:pt x="78990" y="42737"/>
                  </a:cubicBezTo>
                  <a:cubicBezTo>
                    <a:pt x="79014" y="42737"/>
                    <a:pt x="79039" y="42747"/>
                    <a:pt x="79063" y="42771"/>
                  </a:cubicBezTo>
                  <a:cubicBezTo>
                    <a:pt x="79093" y="42801"/>
                    <a:pt x="79112" y="42820"/>
                    <a:pt x="79129" y="42820"/>
                  </a:cubicBezTo>
                  <a:cubicBezTo>
                    <a:pt x="79157" y="42820"/>
                    <a:pt x="79176" y="42763"/>
                    <a:pt x="79229" y="42605"/>
                  </a:cubicBezTo>
                  <a:cubicBezTo>
                    <a:pt x="79229" y="42522"/>
                    <a:pt x="79063" y="42274"/>
                    <a:pt x="78814" y="42191"/>
                  </a:cubicBezTo>
                  <a:cubicBezTo>
                    <a:pt x="78317" y="42025"/>
                    <a:pt x="78234" y="41694"/>
                    <a:pt x="78566" y="41362"/>
                  </a:cubicBezTo>
                  <a:cubicBezTo>
                    <a:pt x="78649" y="41279"/>
                    <a:pt x="78731" y="41113"/>
                    <a:pt x="78649" y="41113"/>
                  </a:cubicBezTo>
                  <a:cubicBezTo>
                    <a:pt x="78566" y="41031"/>
                    <a:pt x="78649" y="40782"/>
                    <a:pt x="78731" y="40533"/>
                  </a:cubicBezTo>
                  <a:cubicBezTo>
                    <a:pt x="78835" y="40274"/>
                    <a:pt x="78874" y="40145"/>
                    <a:pt x="78828" y="40145"/>
                  </a:cubicBezTo>
                  <a:cubicBezTo>
                    <a:pt x="78800" y="40145"/>
                    <a:pt x="78742" y="40191"/>
                    <a:pt x="78649" y="40285"/>
                  </a:cubicBezTo>
                  <a:cubicBezTo>
                    <a:pt x="78483" y="40450"/>
                    <a:pt x="78317" y="40699"/>
                    <a:pt x="78317" y="40782"/>
                  </a:cubicBezTo>
                  <a:cubicBezTo>
                    <a:pt x="78317" y="40879"/>
                    <a:pt x="78289" y="40919"/>
                    <a:pt x="78248" y="40919"/>
                  </a:cubicBezTo>
                  <a:cubicBezTo>
                    <a:pt x="78220" y="40919"/>
                    <a:pt x="78186" y="40899"/>
                    <a:pt x="78151" y="40865"/>
                  </a:cubicBezTo>
                  <a:cubicBezTo>
                    <a:pt x="78068" y="40782"/>
                    <a:pt x="78068" y="40450"/>
                    <a:pt x="78151" y="40119"/>
                  </a:cubicBezTo>
                  <a:cubicBezTo>
                    <a:pt x="78220" y="39774"/>
                    <a:pt x="78232" y="39601"/>
                    <a:pt x="78186" y="39601"/>
                  </a:cubicBezTo>
                  <a:cubicBezTo>
                    <a:pt x="78177" y="39601"/>
                    <a:pt x="78165" y="39608"/>
                    <a:pt x="78151" y="39622"/>
                  </a:cubicBezTo>
                  <a:cubicBezTo>
                    <a:pt x="78090" y="39743"/>
                    <a:pt x="77996" y="39798"/>
                    <a:pt x="77901" y="39798"/>
                  </a:cubicBezTo>
                  <a:cubicBezTo>
                    <a:pt x="77737" y="39798"/>
                    <a:pt x="77571" y="39635"/>
                    <a:pt x="77571" y="39373"/>
                  </a:cubicBezTo>
                  <a:cubicBezTo>
                    <a:pt x="77518" y="39213"/>
                    <a:pt x="77499" y="39121"/>
                    <a:pt x="77447" y="39121"/>
                  </a:cubicBezTo>
                  <a:cubicBezTo>
                    <a:pt x="77419" y="39121"/>
                    <a:pt x="77381" y="39149"/>
                    <a:pt x="77323" y="39207"/>
                  </a:cubicBezTo>
                  <a:cubicBezTo>
                    <a:pt x="77288" y="39242"/>
                    <a:pt x="77254" y="39262"/>
                    <a:pt x="77225" y="39262"/>
                  </a:cubicBezTo>
                  <a:cubicBezTo>
                    <a:pt x="77185" y="39262"/>
                    <a:pt x="77157" y="39222"/>
                    <a:pt x="77157" y="39124"/>
                  </a:cubicBezTo>
                  <a:cubicBezTo>
                    <a:pt x="77108" y="39027"/>
                    <a:pt x="77060" y="38987"/>
                    <a:pt x="77011" y="38987"/>
                  </a:cubicBezTo>
                  <a:cubicBezTo>
                    <a:pt x="76977" y="38987"/>
                    <a:pt x="76943" y="39007"/>
                    <a:pt x="76908" y="39042"/>
                  </a:cubicBezTo>
                  <a:cubicBezTo>
                    <a:pt x="76867" y="39083"/>
                    <a:pt x="76805" y="39104"/>
                    <a:pt x="76742" y="39104"/>
                  </a:cubicBezTo>
                  <a:cubicBezTo>
                    <a:pt x="76680" y="39104"/>
                    <a:pt x="76618" y="39083"/>
                    <a:pt x="76577" y="39042"/>
                  </a:cubicBezTo>
                  <a:cubicBezTo>
                    <a:pt x="76411" y="39042"/>
                    <a:pt x="76494" y="39042"/>
                    <a:pt x="76660" y="39207"/>
                  </a:cubicBezTo>
                  <a:cubicBezTo>
                    <a:pt x="76991" y="39373"/>
                    <a:pt x="76991" y="39456"/>
                    <a:pt x="76825" y="39705"/>
                  </a:cubicBezTo>
                  <a:cubicBezTo>
                    <a:pt x="76660" y="39870"/>
                    <a:pt x="76494" y="39953"/>
                    <a:pt x="76390" y="39953"/>
                  </a:cubicBezTo>
                  <a:cubicBezTo>
                    <a:pt x="76287" y="39953"/>
                    <a:pt x="76245" y="39870"/>
                    <a:pt x="76328" y="39705"/>
                  </a:cubicBezTo>
                  <a:cubicBezTo>
                    <a:pt x="76328" y="39602"/>
                    <a:pt x="76296" y="39531"/>
                    <a:pt x="76214" y="39531"/>
                  </a:cubicBezTo>
                  <a:cubicBezTo>
                    <a:pt x="76162" y="39531"/>
                    <a:pt x="76092" y="39558"/>
                    <a:pt x="75997" y="39622"/>
                  </a:cubicBezTo>
                  <a:cubicBezTo>
                    <a:pt x="75930" y="39644"/>
                    <a:pt x="75857" y="39654"/>
                    <a:pt x="75780" y="39654"/>
                  </a:cubicBezTo>
                  <a:cubicBezTo>
                    <a:pt x="75570" y="39654"/>
                    <a:pt x="75328" y="39577"/>
                    <a:pt x="75085" y="39456"/>
                  </a:cubicBezTo>
                  <a:cubicBezTo>
                    <a:pt x="74927" y="39298"/>
                    <a:pt x="74770" y="39241"/>
                    <a:pt x="74633" y="39241"/>
                  </a:cubicBezTo>
                  <a:cubicBezTo>
                    <a:pt x="74554" y="39241"/>
                    <a:pt x="74483" y="39260"/>
                    <a:pt x="74422" y="39290"/>
                  </a:cubicBezTo>
                  <a:cubicBezTo>
                    <a:pt x="74339" y="39373"/>
                    <a:pt x="74256" y="39539"/>
                    <a:pt x="74339" y="39539"/>
                  </a:cubicBezTo>
                  <a:cubicBezTo>
                    <a:pt x="74339" y="39622"/>
                    <a:pt x="74339" y="39787"/>
                    <a:pt x="74256" y="39870"/>
                  </a:cubicBezTo>
                  <a:cubicBezTo>
                    <a:pt x="74228" y="39913"/>
                    <a:pt x="74188" y="39931"/>
                    <a:pt x="74141" y="39931"/>
                  </a:cubicBezTo>
                  <a:cubicBezTo>
                    <a:pt x="73915" y="39931"/>
                    <a:pt x="73539" y="39496"/>
                    <a:pt x="73676" y="39290"/>
                  </a:cubicBezTo>
                  <a:cubicBezTo>
                    <a:pt x="73824" y="39069"/>
                    <a:pt x="73380" y="38256"/>
                    <a:pt x="73105" y="38256"/>
                  </a:cubicBezTo>
                  <a:cubicBezTo>
                    <a:pt x="73072" y="38256"/>
                    <a:pt x="73040" y="38268"/>
                    <a:pt x="73013" y="38296"/>
                  </a:cubicBezTo>
                  <a:cubicBezTo>
                    <a:pt x="72978" y="38366"/>
                    <a:pt x="72943" y="38391"/>
                    <a:pt x="72908" y="38391"/>
                  </a:cubicBezTo>
                  <a:cubicBezTo>
                    <a:pt x="72860" y="38391"/>
                    <a:pt x="72812" y="38344"/>
                    <a:pt x="72764" y="38296"/>
                  </a:cubicBezTo>
                  <a:cubicBezTo>
                    <a:pt x="72764" y="38180"/>
                    <a:pt x="72764" y="38118"/>
                    <a:pt x="72756" y="38118"/>
                  </a:cubicBezTo>
                  <a:cubicBezTo>
                    <a:pt x="72747" y="38118"/>
                    <a:pt x="72726" y="38201"/>
                    <a:pt x="72682" y="38379"/>
                  </a:cubicBezTo>
                  <a:cubicBezTo>
                    <a:pt x="72631" y="38632"/>
                    <a:pt x="72611" y="38731"/>
                    <a:pt x="72565" y="38731"/>
                  </a:cubicBezTo>
                  <a:cubicBezTo>
                    <a:pt x="72537" y="38731"/>
                    <a:pt x="72497" y="38691"/>
                    <a:pt x="72433" y="38627"/>
                  </a:cubicBezTo>
                  <a:cubicBezTo>
                    <a:pt x="72374" y="38569"/>
                    <a:pt x="72274" y="38510"/>
                    <a:pt x="72191" y="38510"/>
                  </a:cubicBezTo>
                  <a:cubicBezTo>
                    <a:pt x="72157" y="38510"/>
                    <a:pt x="72126" y="38520"/>
                    <a:pt x="72101" y="38544"/>
                  </a:cubicBezTo>
                  <a:cubicBezTo>
                    <a:pt x="72050" y="38613"/>
                    <a:pt x="72006" y="38643"/>
                    <a:pt x="71969" y="38643"/>
                  </a:cubicBezTo>
                  <a:cubicBezTo>
                    <a:pt x="71829" y="38643"/>
                    <a:pt x="71804" y="38210"/>
                    <a:pt x="71936" y="37881"/>
                  </a:cubicBezTo>
                  <a:cubicBezTo>
                    <a:pt x="72101" y="37550"/>
                    <a:pt x="72101" y="37467"/>
                    <a:pt x="71936" y="37384"/>
                  </a:cubicBezTo>
                  <a:cubicBezTo>
                    <a:pt x="71887" y="37360"/>
                    <a:pt x="71839" y="37350"/>
                    <a:pt x="71794" y="37350"/>
                  </a:cubicBezTo>
                  <a:cubicBezTo>
                    <a:pt x="71687" y="37350"/>
                    <a:pt x="71604" y="37408"/>
                    <a:pt x="71604" y="37467"/>
                  </a:cubicBezTo>
                  <a:cubicBezTo>
                    <a:pt x="71563" y="37550"/>
                    <a:pt x="71521" y="37591"/>
                    <a:pt x="71480" y="37591"/>
                  </a:cubicBezTo>
                  <a:cubicBezTo>
                    <a:pt x="71438" y="37591"/>
                    <a:pt x="71397" y="37550"/>
                    <a:pt x="71356" y="37467"/>
                  </a:cubicBezTo>
                  <a:cubicBezTo>
                    <a:pt x="71356" y="37301"/>
                    <a:pt x="71273" y="37301"/>
                    <a:pt x="71190" y="37301"/>
                  </a:cubicBezTo>
                  <a:cubicBezTo>
                    <a:pt x="71190" y="37452"/>
                    <a:pt x="70571" y="37809"/>
                    <a:pt x="70398" y="37809"/>
                  </a:cubicBezTo>
                  <a:cubicBezTo>
                    <a:pt x="70381" y="37809"/>
                    <a:pt x="70369" y="37806"/>
                    <a:pt x="70361" y="37798"/>
                  </a:cubicBezTo>
                  <a:cubicBezTo>
                    <a:pt x="70361" y="37798"/>
                    <a:pt x="70527" y="37633"/>
                    <a:pt x="70776" y="37384"/>
                  </a:cubicBezTo>
                  <a:cubicBezTo>
                    <a:pt x="71101" y="37058"/>
                    <a:pt x="71171" y="36835"/>
                    <a:pt x="70984" y="36835"/>
                  </a:cubicBezTo>
                  <a:cubicBezTo>
                    <a:pt x="70934" y="36835"/>
                    <a:pt x="70864" y="36851"/>
                    <a:pt x="70776" y="36887"/>
                  </a:cubicBezTo>
                  <a:cubicBezTo>
                    <a:pt x="70610" y="36970"/>
                    <a:pt x="70527" y="36970"/>
                    <a:pt x="70527" y="37218"/>
                  </a:cubicBezTo>
                  <a:cubicBezTo>
                    <a:pt x="70492" y="37461"/>
                    <a:pt x="70327" y="37573"/>
                    <a:pt x="70147" y="37573"/>
                  </a:cubicBezTo>
                  <a:cubicBezTo>
                    <a:pt x="69896" y="37573"/>
                    <a:pt x="69615" y="37356"/>
                    <a:pt x="69615" y="36970"/>
                  </a:cubicBezTo>
                  <a:cubicBezTo>
                    <a:pt x="69615" y="36804"/>
                    <a:pt x="69450" y="36472"/>
                    <a:pt x="69284" y="36307"/>
                  </a:cubicBezTo>
                  <a:cubicBezTo>
                    <a:pt x="68869" y="35975"/>
                    <a:pt x="68952" y="35809"/>
                    <a:pt x="69532" y="35395"/>
                  </a:cubicBezTo>
                  <a:cubicBezTo>
                    <a:pt x="69738" y="35258"/>
                    <a:pt x="69873" y="35177"/>
                    <a:pt x="69955" y="35177"/>
                  </a:cubicBezTo>
                  <a:cubicBezTo>
                    <a:pt x="70070" y="35177"/>
                    <a:pt x="70078" y="35338"/>
                    <a:pt x="70030" y="35727"/>
                  </a:cubicBezTo>
                  <a:cubicBezTo>
                    <a:pt x="70030" y="35948"/>
                    <a:pt x="70030" y="36058"/>
                    <a:pt x="70079" y="36058"/>
                  </a:cubicBezTo>
                  <a:cubicBezTo>
                    <a:pt x="70103" y="36058"/>
                    <a:pt x="70140" y="36030"/>
                    <a:pt x="70195" y="35975"/>
                  </a:cubicBezTo>
                  <a:cubicBezTo>
                    <a:pt x="70235" y="35956"/>
                    <a:pt x="70269" y="35945"/>
                    <a:pt x="70297" y="35945"/>
                  </a:cubicBezTo>
                  <a:cubicBezTo>
                    <a:pt x="70386" y="35945"/>
                    <a:pt x="70405" y="36053"/>
                    <a:pt x="70278" y="36307"/>
                  </a:cubicBezTo>
                  <a:cubicBezTo>
                    <a:pt x="70195" y="36555"/>
                    <a:pt x="70113" y="36804"/>
                    <a:pt x="70030" y="36804"/>
                  </a:cubicBezTo>
                  <a:cubicBezTo>
                    <a:pt x="69947" y="36887"/>
                    <a:pt x="69947" y="36970"/>
                    <a:pt x="69947" y="37053"/>
                  </a:cubicBezTo>
                  <a:cubicBezTo>
                    <a:pt x="69967" y="37073"/>
                    <a:pt x="69988" y="37084"/>
                    <a:pt x="70010" y="37084"/>
                  </a:cubicBezTo>
                  <a:cubicBezTo>
                    <a:pt x="70076" y="37084"/>
                    <a:pt x="70154" y="36990"/>
                    <a:pt x="70278" y="36804"/>
                  </a:cubicBezTo>
                  <a:cubicBezTo>
                    <a:pt x="70361" y="36638"/>
                    <a:pt x="70527" y="36307"/>
                    <a:pt x="70693" y="36141"/>
                  </a:cubicBezTo>
                  <a:cubicBezTo>
                    <a:pt x="70858" y="35975"/>
                    <a:pt x="71024" y="35892"/>
                    <a:pt x="70941" y="35809"/>
                  </a:cubicBezTo>
                  <a:cubicBezTo>
                    <a:pt x="70941" y="35809"/>
                    <a:pt x="70941" y="35644"/>
                    <a:pt x="71024" y="35561"/>
                  </a:cubicBezTo>
                  <a:cubicBezTo>
                    <a:pt x="71099" y="35486"/>
                    <a:pt x="71140" y="35445"/>
                    <a:pt x="71155" y="35445"/>
                  </a:cubicBezTo>
                  <a:cubicBezTo>
                    <a:pt x="71173" y="35445"/>
                    <a:pt x="71153" y="35507"/>
                    <a:pt x="71107" y="35644"/>
                  </a:cubicBezTo>
                  <a:cubicBezTo>
                    <a:pt x="71056" y="35849"/>
                    <a:pt x="71068" y="35990"/>
                    <a:pt x="71143" y="35990"/>
                  </a:cubicBezTo>
                  <a:cubicBezTo>
                    <a:pt x="71190" y="35990"/>
                    <a:pt x="71261" y="35936"/>
                    <a:pt x="71356" y="35809"/>
                  </a:cubicBezTo>
                  <a:cubicBezTo>
                    <a:pt x="71414" y="35751"/>
                    <a:pt x="71514" y="35692"/>
                    <a:pt x="71568" y="35692"/>
                  </a:cubicBezTo>
                  <a:cubicBezTo>
                    <a:pt x="71590" y="35692"/>
                    <a:pt x="71604" y="35702"/>
                    <a:pt x="71604" y="35727"/>
                  </a:cubicBezTo>
                  <a:cubicBezTo>
                    <a:pt x="71625" y="35747"/>
                    <a:pt x="71651" y="35758"/>
                    <a:pt x="71681" y="35758"/>
                  </a:cubicBezTo>
                  <a:cubicBezTo>
                    <a:pt x="71770" y="35758"/>
                    <a:pt x="71894" y="35664"/>
                    <a:pt x="72019" y="35478"/>
                  </a:cubicBezTo>
                  <a:cubicBezTo>
                    <a:pt x="72350" y="35146"/>
                    <a:pt x="72350" y="35064"/>
                    <a:pt x="72350" y="34649"/>
                  </a:cubicBezTo>
                  <a:lnTo>
                    <a:pt x="72184" y="34235"/>
                  </a:lnTo>
                  <a:lnTo>
                    <a:pt x="72101" y="34732"/>
                  </a:lnTo>
                  <a:cubicBezTo>
                    <a:pt x="72010" y="35097"/>
                    <a:pt x="71894" y="35286"/>
                    <a:pt x="71780" y="35286"/>
                  </a:cubicBezTo>
                  <a:cubicBezTo>
                    <a:pt x="71687" y="35286"/>
                    <a:pt x="71596" y="35159"/>
                    <a:pt x="71521" y="34898"/>
                  </a:cubicBezTo>
                  <a:cubicBezTo>
                    <a:pt x="71466" y="34677"/>
                    <a:pt x="71411" y="34566"/>
                    <a:pt x="71331" y="34566"/>
                  </a:cubicBezTo>
                  <a:cubicBezTo>
                    <a:pt x="71291" y="34566"/>
                    <a:pt x="71245" y="34594"/>
                    <a:pt x="71190" y="34649"/>
                  </a:cubicBezTo>
                  <a:cubicBezTo>
                    <a:pt x="71131" y="34708"/>
                    <a:pt x="71031" y="34766"/>
                    <a:pt x="70948" y="34766"/>
                  </a:cubicBezTo>
                  <a:cubicBezTo>
                    <a:pt x="70914" y="34766"/>
                    <a:pt x="70883" y="34756"/>
                    <a:pt x="70858" y="34732"/>
                  </a:cubicBezTo>
                  <a:cubicBezTo>
                    <a:pt x="70776" y="34649"/>
                    <a:pt x="70858" y="34566"/>
                    <a:pt x="70941" y="34484"/>
                  </a:cubicBezTo>
                  <a:cubicBezTo>
                    <a:pt x="71107" y="34401"/>
                    <a:pt x="71190" y="34235"/>
                    <a:pt x="71190" y="34069"/>
                  </a:cubicBezTo>
                  <a:cubicBezTo>
                    <a:pt x="71234" y="33891"/>
                    <a:pt x="71231" y="33809"/>
                    <a:pt x="71193" y="33809"/>
                  </a:cubicBezTo>
                  <a:cubicBezTo>
                    <a:pt x="71160" y="33809"/>
                    <a:pt x="71101" y="33871"/>
                    <a:pt x="71024" y="33986"/>
                  </a:cubicBezTo>
                  <a:cubicBezTo>
                    <a:pt x="70927" y="34083"/>
                    <a:pt x="70858" y="34124"/>
                    <a:pt x="70801" y="34124"/>
                  </a:cubicBezTo>
                  <a:cubicBezTo>
                    <a:pt x="70761" y="34124"/>
                    <a:pt x="70727" y="34103"/>
                    <a:pt x="70693" y="34069"/>
                  </a:cubicBezTo>
                  <a:cubicBezTo>
                    <a:pt x="70654" y="33954"/>
                    <a:pt x="70526" y="33892"/>
                    <a:pt x="70384" y="33892"/>
                  </a:cubicBezTo>
                  <a:cubicBezTo>
                    <a:pt x="70220" y="33892"/>
                    <a:pt x="70036" y="33974"/>
                    <a:pt x="69947" y="34152"/>
                  </a:cubicBezTo>
                  <a:cubicBezTo>
                    <a:pt x="69912" y="34256"/>
                    <a:pt x="69819" y="34302"/>
                    <a:pt x="69717" y="34302"/>
                  </a:cubicBezTo>
                  <a:cubicBezTo>
                    <a:pt x="69575" y="34302"/>
                    <a:pt x="69415" y="34214"/>
                    <a:pt x="69367" y="34069"/>
                  </a:cubicBezTo>
                  <a:cubicBezTo>
                    <a:pt x="69367" y="33932"/>
                    <a:pt x="69367" y="33871"/>
                    <a:pt x="69353" y="33871"/>
                  </a:cubicBezTo>
                  <a:cubicBezTo>
                    <a:pt x="69342" y="33871"/>
                    <a:pt x="69321" y="33912"/>
                    <a:pt x="69284" y="33986"/>
                  </a:cubicBezTo>
                  <a:cubicBezTo>
                    <a:pt x="69223" y="34108"/>
                    <a:pt x="69162" y="34185"/>
                    <a:pt x="69102" y="34185"/>
                  </a:cubicBezTo>
                  <a:cubicBezTo>
                    <a:pt x="69080" y="34185"/>
                    <a:pt x="69057" y="34174"/>
                    <a:pt x="69035" y="34152"/>
                  </a:cubicBezTo>
                  <a:cubicBezTo>
                    <a:pt x="69035" y="34152"/>
                    <a:pt x="69035" y="34069"/>
                    <a:pt x="69118" y="33903"/>
                  </a:cubicBezTo>
                  <a:cubicBezTo>
                    <a:pt x="69201" y="33821"/>
                    <a:pt x="69284" y="33738"/>
                    <a:pt x="69201" y="33738"/>
                  </a:cubicBezTo>
                  <a:cubicBezTo>
                    <a:pt x="69201" y="33722"/>
                    <a:pt x="69195" y="33716"/>
                    <a:pt x="69186" y="33716"/>
                  </a:cubicBezTo>
                  <a:cubicBezTo>
                    <a:pt x="69143" y="33716"/>
                    <a:pt x="69020" y="33851"/>
                    <a:pt x="68952" y="33986"/>
                  </a:cubicBezTo>
                  <a:cubicBezTo>
                    <a:pt x="68792" y="34147"/>
                    <a:pt x="68700" y="34238"/>
                    <a:pt x="68656" y="34238"/>
                  </a:cubicBezTo>
                  <a:cubicBezTo>
                    <a:pt x="68631" y="34238"/>
                    <a:pt x="68621" y="34211"/>
                    <a:pt x="68621" y="34152"/>
                  </a:cubicBezTo>
                  <a:cubicBezTo>
                    <a:pt x="68621" y="34118"/>
                    <a:pt x="68607" y="34098"/>
                    <a:pt x="68578" y="34098"/>
                  </a:cubicBezTo>
                  <a:cubicBezTo>
                    <a:pt x="68538" y="34098"/>
                    <a:pt x="68469" y="34138"/>
                    <a:pt x="68372" y="34235"/>
                  </a:cubicBezTo>
                  <a:cubicBezTo>
                    <a:pt x="68309" y="34298"/>
                    <a:pt x="68258" y="34325"/>
                    <a:pt x="68214" y="34325"/>
                  </a:cubicBezTo>
                  <a:cubicBezTo>
                    <a:pt x="68143" y="34325"/>
                    <a:pt x="68092" y="34254"/>
                    <a:pt x="68041" y="34152"/>
                  </a:cubicBezTo>
                  <a:cubicBezTo>
                    <a:pt x="67964" y="34037"/>
                    <a:pt x="67923" y="33975"/>
                    <a:pt x="67884" y="33975"/>
                  </a:cubicBezTo>
                  <a:cubicBezTo>
                    <a:pt x="67839" y="33975"/>
                    <a:pt x="67798" y="34057"/>
                    <a:pt x="67709" y="34235"/>
                  </a:cubicBezTo>
                  <a:cubicBezTo>
                    <a:pt x="67626" y="34401"/>
                    <a:pt x="67585" y="34484"/>
                    <a:pt x="67564" y="34484"/>
                  </a:cubicBezTo>
                  <a:cubicBezTo>
                    <a:pt x="67543" y="34484"/>
                    <a:pt x="67543" y="34401"/>
                    <a:pt x="67543" y="34235"/>
                  </a:cubicBezTo>
                  <a:cubicBezTo>
                    <a:pt x="67543" y="34111"/>
                    <a:pt x="67523" y="34048"/>
                    <a:pt x="67492" y="34048"/>
                  </a:cubicBezTo>
                  <a:cubicBezTo>
                    <a:pt x="67461" y="34048"/>
                    <a:pt x="67419" y="34111"/>
                    <a:pt x="67378" y="34235"/>
                  </a:cubicBezTo>
                  <a:cubicBezTo>
                    <a:pt x="67256" y="34356"/>
                    <a:pt x="67179" y="34433"/>
                    <a:pt x="67114" y="34433"/>
                  </a:cubicBezTo>
                  <a:cubicBezTo>
                    <a:pt x="67091" y="34433"/>
                    <a:pt x="67068" y="34423"/>
                    <a:pt x="67046" y="34401"/>
                  </a:cubicBezTo>
                  <a:cubicBezTo>
                    <a:pt x="67046" y="34401"/>
                    <a:pt x="67046" y="34235"/>
                    <a:pt x="67129" y="34069"/>
                  </a:cubicBezTo>
                  <a:cubicBezTo>
                    <a:pt x="67178" y="33972"/>
                    <a:pt x="67198" y="33932"/>
                    <a:pt x="67139" y="33932"/>
                  </a:cubicBezTo>
                  <a:cubicBezTo>
                    <a:pt x="67098" y="33932"/>
                    <a:pt x="67018" y="33952"/>
                    <a:pt x="66880" y="33986"/>
                  </a:cubicBezTo>
                  <a:cubicBezTo>
                    <a:pt x="66549" y="34152"/>
                    <a:pt x="66549" y="34235"/>
                    <a:pt x="66632" y="34318"/>
                  </a:cubicBezTo>
                  <a:cubicBezTo>
                    <a:pt x="66715" y="34401"/>
                    <a:pt x="66715" y="34484"/>
                    <a:pt x="66632" y="34566"/>
                  </a:cubicBezTo>
                  <a:cubicBezTo>
                    <a:pt x="66613" y="34573"/>
                    <a:pt x="66594" y="34576"/>
                    <a:pt x="66576" y="34576"/>
                  </a:cubicBezTo>
                  <a:cubicBezTo>
                    <a:pt x="66348" y="34576"/>
                    <a:pt x="66141" y="34133"/>
                    <a:pt x="66217" y="33903"/>
                  </a:cubicBezTo>
                  <a:cubicBezTo>
                    <a:pt x="66300" y="33821"/>
                    <a:pt x="66300" y="33572"/>
                    <a:pt x="66383" y="33406"/>
                  </a:cubicBezTo>
                  <a:cubicBezTo>
                    <a:pt x="66383" y="33185"/>
                    <a:pt x="66383" y="33111"/>
                    <a:pt x="66285" y="33111"/>
                  </a:cubicBezTo>
                  <a:cubicBezTo>
                    <a:pt x="66236" y="33111"/>
                    <a:pt x="66162" y="33130"/>
                    <a:pt x="66052" y="33158"/>
                  </a:cubicBezTo>
                  <a:cubicBezTo>
                    <a:pt x="65982" y="33228"/>
                    <a:pt x="65897" y="33253"/>
                    <a:pt x="65816" y="33253"/>
                  </a:cubicBezTo>
                  <a:cubicBezTo>
                    <a:pt x="65705" y="33253"/>
                    <a:pt x="65602" y="33205"/>
                    <a:pt x="65554" y="33158"/>
                  </a:cubicBezTo>
                  <a:cubicBezTo>
                    <a:pt x="65486" y="33123"/>
                    <a:pt x="65431" y="33103"/>
                    <a:pt x="65397" y="33103"/>
                  </a:cubicBezTo>
                  <a:cubicBezTo>
                    <a:pt x="65348" y="33103"/>
                    <a:pt x="65340" y="33143"/>
                    <a:pt x="65389" y="33240"/>
                  </a:cubicBezTo>
                  <a:cubicBezTo>
                    <a:pt x="65389" y="33406"/>
                    <a:pt x="65223" y="33655"/>
                    <a:pt x="64974" y="33738"/>
                  </a:cubicBezTo>
                  <a:cubicBezTo>
                    <a:pt x="64913" y="33768"/>
                    <a:pt x="64855" y="33782"/>
                    <a:pt x="64802" y="33782"/>
                  </a:cubicBezTo>
                  <a:cubicBezTo>
                    <a:pt x="64563" y="33782"/>
                    <a:pt x="64409" y="33511"/>
                    <a:pt x="64477" y="33240"/>
                  </a:cubicBezTo>
                  <a:cubicBezTo>
                    <a:pt x="64536" y="32944"/>
                    <a:pt x="64299" y="32691"/>
                    <a:pt x="64129" y="32691"/>
                  </a:cubicBezTo>
                  <a:cubicBezTo>
                    <a:pt x="64061" y="32691"/>
                    <a:pt x="64004" y="32731"/>
                    <a:pt x="63980" y="32826"/>
                  </a:cubicBezTo>
                  <a:cubicBezTo>
                    <a:pt x="63932" y="32921"/>
                    <a:pt x="63872" y="32961"/>
                    <a:pt x="63807" y="32961"/>
                  </a:cubicBezTo>
                  <a:cubicBezTo>
                    <a:pt x="63645" y="32961"/>
                    <a:pt x="63459" y="32708"/>
                    <a:pt x="63400" y="32412"/>
                  </a:cubicBezTo>
                  <a:cubicBezTo>
                    <a:pt x="63400" y="32163"/>
                    <a:pt x="63400" y="31997"/>
                    <a:pt x="63483" y="31997"/>
                  </a:cubicBezTo>
                  <a:cubicBezTo>
                    <a:pt x="63483" y="31997"/>
                    <a:pt x="63565" y="31914"/>
                    <a:pt x="63648" y="31749"/>
                  </a:cubicBezTo>
                  <a:cubicBezTo>
                    <a:pt x="63731" y="31583"/>
                    <a:pt x="63731" y="31417"/>
                    <a:pt x="63565" y="31334"/>
                  </a:cubicBezTo>
                  <a:cubicBezTo>
                    <a:pt x="63400" y="31334"/>
                    <a:pt x="63483" y="31251"/>
                    <a:pt x="63814" y="30920"/>
                  </a:cubicBezTo>
                  <a:cubicBezTo>
                    <a:pt x="64063" y="30671"/>
                    <a:pt x="64228" y="30423"/>
                    <a:pt x="64228" y="30257"/>
                  </a:cubicBezTo>
                  <a:cubicBezTo>
                    <a:pt x="64190" y="30142"/>
                    <a:pt x="64169" y="30080"/>
                    <a:pt x="64142" y="30080"/>
                  </a:cubicBezTo>
                  <a:cubicBezTo>
                    <a:pt x="64110" y="30080"/>
                    <a:pt x="64069" y="30162"/>
                    <a:pt x="63980" y="30340"/>
                  </a:cubicBezTo>
                  <a:cubicBezTo>
                    <a:pt x="63763" y="30701"/>
                    <a:pt x="63547" y="30936"/>
                    <a:pt x="63440" y="30936"/>
                  </a:cubicBezTo>
                  <a:cubicBezTo>
                    <a:pt x="63424" y="30936"/>
                    <a:pt x="63410" y="30931"/>
                    <a:pt x="63400" y="30920"/>
                  </a:cubicBezTo>
                  <a:cubicBezTo>
                    <a:pt x="63392" y="30913"/>
                    <a:pt x="63382" y="30909"/>
                    <a:pt x="63368" y="30909"/>
                  </a:cubicBezTo>
                  <a:cubicBezTo>
                    <a:pt x="63231" y="30909"/>
                    <a:pt x="62812" y="31266"/>
                    <a:pt x="62737" y="31417"/>
                  </a:cubicBezTo>
                  <a:cubicBezTo>
                    <a:pt x="62737" y="31500"/>
                    <a:pt x="62820" y="31666"/>
                    <a:pt x="62902" y="31914"/>
                  </a:cubicBezTo>
                  <a:cubicBezTo>
                    <a:pt x="63151" y="32412"/>
                    <a:pt x="63068" y="32660"/>
                    <a:pt x="62654" y="32660"/>
                  </a:cubicBezTo>
                  <a:cubicBezTo>
                    <a:pt x="62405" y="32660"/>
                    <a:pt x="62322" y="32743"/>
                    <a:pt x="62405" y="32826"/>
                  </a:cubicBezTo>
                  <a:cubicBezTo>
                    <a:pt x="62488" y="32909"/>
                    <a:pt x="62405" y="32992"/>
                    <a:pt x="62322" y="33075"/>
                  </a:cubicBezTo>
                  <a:cubicBezTo>
                    <a:pt x="62263" y="33164"/>
                    <a:pt x="62214" y="33210"/>
                    <a:pt x="62176" y="33210"/>
                  </a:cubicBezTo>
                  <a:cubicBezTo>
                    <a:pt x="62108" y="33210"/>
                    <a:pt x="62074" y="33062"/>
                    <a:pt x="62074" y="32743"/>
                  </a:cubicBezTo>
                  <a:cubicBezTo>
                    <a:pt x="62013" y="32622"/>
                    <a:pt x="62041" y="32545"/>
                    <a:pt x="62093" y="32545"/>
                  </a:cubicBezTo>
                  <a:cubicBezTo>
                    <a:pt x="62112" y="32545"/>
                    <a:pt x="62134" y="32555"/>
                    <a:pt x="62157" y="32577"/>
                  </a:cubicBezTo>
                  <a:cubicBezTo>
                    <a:pt x="62182" y="32603"/>
                    <a:pt x="62208" y="32615"/>
                    <a:pt x="62232" y="32615"/>
                  </a:cubicBezTo>
                  <a:cubicBezTo>
                    <a:pt x="62366" y="32615"/>
                    <a:pt x="62462" y="32265"/>
                    <a:pt x="62322" y="31914"/>
                  </a:cubicBezTo>
                  <a:cubicBezTo>
                    <a:pt x="62226" y="31673"/>
                    <a:pt x="62073" y="31544"/>
                    <a:pt x="61913" y="31544"/>
                  </a:cubicBezTo>
                  <a:cubicBezTo>
                    <a:pt x="61798" y="31544"/>
                    <a:pt x="61680" y="31610"/>
                    <a:pt x="61576" y="31749"/>
                  </a:cubicBezTo>
                  <a:cubicBezTo>
                    <a:pt x="61471" y="31906"/>
                    <a:pt x="61400" y="31964"/>
                    <a:pt x="61340" y="31964"/>
                  </a:cubicBezTo>
                  <a:cubicBezTo>
                    <a:pt x="61306" y="31964"/>
                    <a:pt x="61275" y="31945"/>
                    <a:pt x="61245" y="31914"/>
                  </a:cubicBezTo>
                  <a:cubicBezTo>
                    <a:pt x="61182" y="31851"/>
                    <a:pt x="61130" y="31824"/>
                    <a:pt x="61082" y="31824"/>
                  </a:cubicBezTo>
                  <a:cubicBezTo>
                    <a:pt x="61004" y="31824"/>
                    <a:pt x="60933" y="31895"/>
                    <a:pt x="60831" y="31997"/>
                  </a:cubicBezTo>
                  <a:cubicBezTo>
                    <a:pt x="60768" y="32184"/>
                    <a:pt x="60706" y="32277"/>
                    <a:pt x="60644" y="32277"/>
                  </a:cubicBezTo>
                  <a:cubicBezTo>
                    <a:pt x="60623" y="32277"/>
                    <a:pt x="60603" y="32267"/>
                    <a:pt x="60582" y="32246"/>
                  </a:cubicBezTo>
                  <a:cubicBezTo>
                    <a:pt x="60582" y="32246"/>
                    <a:pt x="60665" y="31997"/>
                    <a:pt x="60831" y="31832"/>
                  </a:cubicBezTo>
                  <a:cubicBezTo>
                    <a:pt x="61162" y="31334"/>
                    <a:pt x="61742" y="31003"/>
                    <a:pt x="62405" y="30837"/>
                  </a:cubicBezTo>
                  <a:cubicBezTo>
                    <a:pt x="62902" y="30754"/>
                    <a:pt x="62985" y="30754"/>
                    <a:pt x="62985" y="30506"/>
                  </a:cubicBezTo>
                  <a:cubicBezTo>
                    <a:pt x="63038" y="30348"/>
                    <a:pt x="63024" y="30290"/>
                    <a:pt x="62943" y="30290"/>
                  </a:cubicBezTo>
                  <a:cubicBezTo>
                    <a:pt x="62897" y="30290"/>
                    <a:pt x="62828" y="30309"/>
                    <a:pt x="62737" y="30340"/>
                  </a:cubicBezTo>
                  <a:cubicBezTo>
                    <a:pt x="62654" y="30381"/>
                    <a:pt x="62592" y="30402"/>
                    <a:pt x="62550" y="30402"/>
                  </a:cubicBezTo>
                  <a:cubicBezTo>
                    <a:pt x="62509" y="30402"/>
                    <a:pt x="62488" y="30381"/>
                    <a:pt x="62488" y="30340"/>
                  </a:cubicBezTo>
                  <a:cubicBezTo>
                    <a:pt x="62488" y="30340"/>
                    <a:pt x="62488" y="30257"/>
                    <a:pt x="62405" y="30257"/>
                  </a:cubicBezTo>
                  <a:cubicBezTo>
                    <a:pt x="62383" y="30235"/>
                    <a:pt x="62367" y="30224"/>
                    <a:pt x="62353" y="30224"/>
                  </a:cubicBezTo>
                  <a:cubicBezTo>
                    <a:pt x="62316" y="30224"/>
                    <a:pt x="62300" y="30301"/>
                    <a:pt x="62239" y="30423"/>
                  </a:cubicBezTo>
                  <a:cubicBezTo>
                    <a:pt x="62239" y="30671"/>
                    <a:pt x="62157" y="30754"/>
                    <a:pt x="62074" y="30754"/>
                  </a:cubicBezTo>
                  <a:cubicBezTo>
                    <a:pt x="61991" y="30754"/>
                    <a:pt x="61742" y="30837"/>
                    <a:pt x="61576" y="30920"/>
                  </a:cubicBezTo>
                  <a:cubicBezTo>
                    <a:pt x="61494" y="30948"/>
                    <a:pt x="61429" y="30966"/>
                    <a:pt x="61380" y="30966"/>
                  </a:cubicBezTo>
                  <a:cubicBezTo>
                    <a:pt x="61282" y="30966"/>
                    <a:pt x="61245" y="30892"/>
                    <a:pt x="61245" y="30671"/>
                  </a:cubicBezTo>
                  <a:cubicBezTo>
                    <a:pt x="61245" y="30398"/>
                    <a:pt x="61220" y="30275"/>
                    <a:pt x="61170" y="30275"/>
                  </a:cubicBezTo>
                  <a:cubicBezTo>
                    <a:pt x="61129" y="30275"/>
                    <a:pt x="61071" y="30357"/>
                    <a:pt x="60996" y="30506"/>
                  </a:cubicBezTo>
                  <a:cubicBezTo>
                    <a:pt x="60831" y="30671"/>
                    <a:pt x="60831" y="30837"/>
                    <a:pt x="60913" y="30920"/>
                  </a:cubicBezTo>
                  <a:cubicBezTo>
                    <a:pt x="60913" y="30920"/>
                    <a:pt x="60913" y="31086"/>
                    <a:pt x="60831" y="31169"/>
                  </a:cubicBezTo>
                  <a:cubicBezTo>
                    <a:pt x="60768" y="31231"/>
                    <a:pt x="60706" y="31257"/>
                    <a:pt x="60651" y="31257"/>
                  </a:cubicBezTo>
                  <a:cubicBezTo>
                    <a:pt x="60484" y="31257"/>
                    <a:pt x="60375" y="31024"/>
                    <a:pt x="60499" y="30837"/>
                  </a:cubicBezTo>
                  <a:cubicBezTo>
                    <a:pt x="60563" y="30644"/>
                    <a:pt x="60279" y="30452"/>
                    <a:pt x="60033" y="30452"/>
                  </a:cubicBezTo>
                  <a:cubicBezTo>
                    <a:pt x="59961" y="30452"/>
                    <a:pt x="59892" y="30468"/>
                    <a:pt x="59836" y="30506"/>
                  </a:cubicBezTo>
                  <a:cubicBezTo>
                    <a:pt x="59670" y="30506"/>
                    <a:pt x="59587" y="30506"/>
                    <a:pt x="59505" y="30423"/>
                  </a:cubicBezTo>
                  <a:cubicBezTo>
                    <a:pt x="59470" y="30388"/>
                    <a:pt x="59422" y="30368"/>
                    <a:pt x="59365" y="30368"/>
                  </a:cubicBezTo>
                  <a:cubicBezTo>
                    <a:pt x="59284" y="30368"/>
                    <a:pt x="59187" y="30408"/>
                    <a:pt x="59090" y="30506"/>
                  </a:cubicBezTo>
                  <a:cubicBezTo>
                    <a:pt x="59022" y="30540"/>
                    <a:pt x="58981" y="30560"/>
                    <a:pt x="58964" y="30560"/>
                  </a:cubicBezTo>
                  <a:cubicBezTo>
                    <a:pt x="58939" y="30560"/>
                    <a:pt x="58959" y="30520"/>
                    <a:pt x="59007" y="30423"/>
                  </a:cubicBezTo>
                  <a:cubicBezTo>
                    <a:pt x="59173" y="30174"/>
                    <a:pt x="59090" y="30174"/>
                    <a:pt x="58925" y="30174"/>
                  </a:cubicBezTo>
                  <a:cubicBezTo>
                    <a:pt x="58822" y="30208"/>
                    <a:pt x="58761" y="30228"/>
                    <a:pt x="58738" y="30228"/>
                  </a:cubicBezTo>
                  <a:cubicBezTo>
                    <a:pt x="58704" y="30228"/>
                    <a:pt x="58745" y="30188"/>
                    <a:pt x="58842" y="30091"/>
                  </a:cubicBezTo>
                  <a:cubicBezTo>
                    <a:pt x="58925" y="30008"/>
                    <a:pt x="59007" y="29925"/>
                    <a:pt x="58925" y="29843"/>
                  </a:cubicBezTo>
                  <a:cubicBezTo>
                    <a:pt x="58842" y="29843"/>
                    <a:pt x="58759" y="29677"/>
                    <a:pt x="58759" y="29428"/>
                  </a:cubicBezTo>
                  <a:cubicBezTo>
                    <a:pt x="58720" y="29313"/>
                    <a:pt x="58682" y="29251"/>
                    <a:pt x="58627" y="29251"/>
                  </a:cubicBezTo>
                  <a:cubicBezTo>
                    <a:pt x="58563" y="29251"/>
                    <a:pt x="58478" y="29333"/>
                    <a:pt x="58344" y="29511"/>
                  </a:cubicBezTo>
                  <a:cubicBezTo>
                    <a:pt x="58179" y="29760"/>
                    <a:pt x="58013" y="29925"/>
                    <a:pt x="58013" y="29925"/>
                  </a:cubicBezTo>
                  <a:cubicBezTo>
                    <a:pt x="58013" y="29843"/>
                    <a:pt x="58013" y="29760"/>
                    <a:pt x="58096" y="29677"/>
                  </a:cubicBezTo>
                  <a:cubicBezTo>
                    <a:pt x="58179" y="29594"/>
                    <a:pt x="58179" y="29428"/>
                    <a:pt x="58179" y="29428"/>
                  </a:cubicBezTo>
                  <a:cubicBezTo>
                    <a:pt x="58179" y="29406"/>
                    <a:pt x="58167" y="29396"/>
                    <a:pt x="58149" y="29396"/>
                  </a:cubicBezTo>
                  <a:cubicBezTo>
                    <a:pt x="58102" y="29396"/>
                    <a:pt x="58013" y="29473"/>
                    <a:pt x="58013" y="29594"/>
                  </a:cubicBezTo>
                  <a:cubicBezTo>
                    <a:pt x="57930" y="29677"/>
                    <a:pt x="57889" y="29718"/>
                    <a:pt x="57857" y="29718"/>
                  </a:cubicBezTo>
                  <a:cubicBezTo>
                    <a:pt x="57826" y="29718"/>
                    <a:pt x="57806" y="29677"/>
                    <a:pt x="57764" y="29594"/>
                  </a:cubicBezTo>
                  <a:cubicBezTo>
                    <a:pt x="57723" y="29470"/>
                    <a:pt x="57681" y="29407"/>
                    <a:pt x="57640" y="29407"/>
                  </a:cubicBezTo>
                  <a:cubicBezTo>
                    <a:pt x="57599" y="29407"/>
                    <a:pt x="57557" y="29470"/>
                    <a:pt x="57516" y="29594"/>
                  </a:cubicBezTo>
                  <a:cubicBezTo>
                    <a:pt x="57433" y="29718"/>
                    <a:pt x="57391" y="29780"/>
                    <a:pt x="57371" y="29780"/>
                  </a:cubicBezTo>
                  <a:cubicBezTo>
                    <a:pt x="57350" y="29780"/>
                    <a:pt x="57350" y="29718"/>
                    <a:pt x="57350" y="29594"/>
                  </a:cubicBezTo>
                  <a:cubicBezTo>
                    <a:pt x="57350" y="29428"/>
                    <a:pt x="57267" y="29345"/>
                    <a:pt x="57101" y="29345"/>
                  </a:cubicBezTo>
                  <a:cubicBezTo>
                    <a:pt x="56936" y="29345"/>
                    <a:pt x="56853" y="29262"/>
                    <a:pt x="56936" y="29097"/>
                  </a:cubicBezTo>
                  <a:cubicBezTo>
                    <a:pt x="56984" y="29000"/>
                    <a:pt x="57033" y="28959"/>
                    <a:pt x="57048" y="28959"/>
                  </a:cubicBezTo>
                  <a:cubicBezTo>
                    <a:pt x="57059" y="28959"/>
                    <a:pt x="57053" y="28979"/>
                    <a:pt x="57018" y="29014"/>
                  </a:cubicBezTo>
                  <a:cubicBezTo>
                    <a:pt x="57018" y="29097"/>
                    <a:pt x="57039" y="29138"/>
                    <a:pt x="57070" y="29138"/>
                  </a:cubicBezTo>
                  <a:cubicBezTo>
                    <a:pt x="57101" y="29138"/>
                    <a:pt x="57143" y="29097"/>
                    <a:pt x="57184" y="29014"/>
                  </a:cubicBezTo>
                  <a:cubicBezTo>
                    <a:pt x="57267" y="28931"/>
                    <a:pt x="57267" y="28848"/>
                    <a:pt x="57184" y="28765"/>
                  </a:cubicBezTo>
                  <a:cubicBezTo>
                    <a:pt x="57143" y="28724"/>
                    <a:pt x="57101" y="28703"/>
                    <a:pt x="57060" y="28703"/>
                  </a:cubicBezTo>
                  <a:cubicBezTo>
                    <a:pt x="57018" y="28703"/>
                    <a:pt x="56977" y="28724"/>
                    <a:pt x="56936" y="28765"/>
                  </a:cubicBezTo>
                  <a:cubicBezTo>
                    <a:pt x="56901" y="28800"/>
                    <a:pt x="56853" y="28820"/>
                    <a:pt x="56802" y="28820"/>
                  </a:cubicBezTo>
                  <a:cubicBezTo>
                    <a:pt x="56730" y="28820"/>
                    <a:pt x="56653" y="28779"/>
                    <a:pt x="56604" y="28682"/>
                  </a:cubicBezTo>
                  <a:cubicBezTo>
                    <a:pt x="56438" y="28517"/>
                    <a:pt x="56438" y="28434"/>
                    <a:pt x="56604" y="28351"/>
                  </a:cubicBezTo>
                  <a:cubicBezTo>
                    <a:pt x="56687" y="28351"/>
                    <a:pt x="56770" y="28185"/>
                    <a:pt x="56770" y="27936"/>
                  </a:cubicBezTo>
                  <a:cubicBezTo>
                    <a:pt x="56770" y="27605"/>
                    <a:pt x="56853" y="27356"/>
                    <a:pt x="57101" y="27191"/>
                  </a:cubicBezTo>
                  <a:cubicBezTo>
                    <a:pt x="57350" y="26859"/>
                    <a:pt x="57350" y="26776"/>
                    <a:pt x="57267" y="26693"/>
                  </a:cubicBezTo>
                  <a:cubicBezTo>
                    <a:pt x="57235" y="26630"/>
                    <a:pt x="57204" y="26603"/>
                    <a:pt x="57172" y="26603"/>
                  </a:cubicBezTo>
                  <a:cubicBezTo>
                    <a:pt x="57121" y="26603"/>
                    <a:pt x="57070" y="26674"/>
                    <a:pt x="57018" y="26776"/>
                  </a:cubicBezTo>
                  <a:cubicBezTo>
                    <a:pt x="56941" y="26932"/>
                    <a:pt x="56871" y="26998"/>
                    <a:pt x="56817" y="26998"/>
                  </a:cubicBezTo>
                  <a:cubicBezTo>
                    <a:pt x="56699" y="26998"/>
                    <a:pt x="56656" y="26678"/>
                    <a:pt x="56770" y="26279"/>
                  </a:cubicBezTo>
                  <a:cubicBezTo>
                    <a:pt x="56829" y="25926"/>
                    <a:pt x="56846" y="25824"/>
                    <a:pt x="56910" y="25824"/>
                  </a:cubicBezTo>
                  <a:cubicBezTo>
                    <a:pt x="56936" y="25824"/>
                    <a:pt x="56970" y="25841"/>
                    <a:pt x="57018" y="25865"/>
                  </a:cubicBezTo>
                  <a:cubicBezTo>
                    <a:pt x="57046" y="25920"/>
                    <a:pt x="57074" y="25947"/>
                    <a:pt x="57107" y="25947"/>
                  </a:cubicBezTo>
                  <a:cubicBezTo>
                    <a:pt x="57175" y="25947"/>
                    <a:pt x="57267" y="25837"/>
                    <a:pt x="57433" y="25616"/>
                  </a:cubicBezTo>
                  <a:cubicBezTo>
                    <a:pt x="57516" y="25450"/>
                    <a:pt x="57599" y="25284"/>
                    <a:pt x="57516" y="25284"/>
                  </a:cubicBezTo>
                  <a:cubicBezTo>
                    <a:pt x="57516" y="25284"/>
                    <a:pt x="57599" y="25119"/>
                    <a:pt x="57847" y="24953"/>
                  </a:cubicBezTo>
                  <a:cubicBezTo>
                    <a:pt x="57984" y="24748"/>
                    <a:pt x="58176" y="24600"/>
                    <a:pt x="58240" y="24600"/>
                  </a:cubicBezTo>
                  <a:cubicBezTo>
                    <a:pt x="58254" y="24600"/>
                    <a:pt x="58262" y="24607"/>
                    <a:pt x="58262" y="24622"/>
                  </a:cubicBezTo>
                  <a:cubicBezTo>
                    <a:pt x="58344" y="24622"/>
                    <a:pt x="58427" y="24622"/>
                    <a:pt x="58510" y="24456"/>
                  </a:cubicBezTo>
                  <a:cubicBezTo>
                    <a:pt x="58510" y="24373"/>
                    <a:pt x="58510" y="24290"/>
                    <a:pt x="58427" y="24290"/>
                  </a:cubicBezTo>
                  <a:cubicBezTo>
                    <a:pt x="58344" y="24290"/>
                    <a:pt x="58344" y="24207"/>
                    <a:pt x="58344" y="24041"/>
                  </a:cubicBezTo>
                  <a:cubicBezTo>
                    <a:pt x="58427" y="23917"/>
                    <a:pt x="58469" y="23855"/>
                    <a:pt x="58458" y="23855"/>
                  </a:cubicBezTo>
                  <a:lnTo>
                    <a:pt x="58458" y="23855"/>
                  </a:lnTo>
                  <a:cubicBezTo>
                    <a:pt x="58448" y="23855"/>
                    <a:pt x="58386" y="23917"/>
                    <a:pt x="58262" y="24041"/>
                  </a:cubicBezTo>
                  <a:cubicBezTo>
                    <a:pt x="58170" y="24178"/>
                    <a:pt x="58104" y="24240"/>
                    <a:pt x="58049" y="24240"/>
                  </a:cubicBezTo>
                  <a:cubicBezTo>
                    <a:pt x="58005" y="24240"/>
                    <a:pt x="57967" y="24199"/>
                    <a:pt x="57930" y="24124"/>
                  </a:cubicBezTo>
                  <a:cubicBezTo>
                    <a:pt x="57930" y="24041"/>
                    <a:pt x="57909" y="24000"/>
                    <a:pt x="57878" y="24000"/>
                  </a:cubicBezTo>
                  <a:cubicBezTo>
                    <a:pt x="57847" y="24000"/>
                    <a:pt x="57806" y="24041"/>
                    <a:pt x="57764" y="24124"/>
                  </a:cubicBezTo>
                  <a:cubicBezTo>
                    <a:pt x="57764" y="24290"/>
                    <a:pt x="57516" y="24539"/>
                    <a:pt x="57267" y="24787"/>
                  </a:cubicBezTo>
                  <a:cubicBezTo>
                    <a:pt x="57018" y="25036"/>
                    <a:pt x="56936" y="25119"/>
                    <a:pt x="56936" y="25202"/>
                  </a:cubicBezTo>
                  <a:cubicBezTo>
                    <a:pt x="57018" y="25284"/>
                    <a:pt x="56687" y="25782"/>
                    <a:pt x="56273" y="26196"/>
                  </a:cubicBezTo>
                  <a:cubicBezTo>
                    <a:pt x="56190" y="26279"/>
                    <a:pt x="56190" y="26362"/>
                    <a:pt x="56273" y="26362"/>
                  </a:cubicBezTo>
                  <a:cubicBezTo>
                    <a:pt x="56283" y="26351"/>
                    <a:pt x="56291" y="26346"/>
                    <a:pt x="56297" y="26346"/>
                  </a:cubicBezTo>
                  <a:cubicBezTo>
                    <a:pt x="56332" y="26346"/>
                    <a:pt x="56251" y="26571"/>
                    <a:pt x="56107" y="26859"/>
                  </a:cubicBezTo>
                  <a:cubicBezTo>
                    <a:pt x="55900" y="27204"/>
                    <a:pt x="55750" y="27377"/>
                    <a:pt x="55706" y="27377"/>
                  </a:cubicBezTo>
                  <a:cubicBezTo>
                    <a:pt x="55697" y="27377"/>
                    <a:pt x="55692" y="27370"/>
                    <a:pt x="55692" y="27356"/>
                  </a:cubicBezTo>
                  <a:cubicBezTo>
                    <a:pt x="55692" y="27356"/>
                    <a:pt x="55527" y="27439"/>
                    <a:pt x="55444" y="27605"/>
                  </a:cubicBezTo>
                  <a:cubicBezTo>
                    <a:pt x="55231" y="27818"/>
                    <a:pt x="55094" y="27925"/>
                    <a:pt x="55026" y="27925"/>
                  </a:cubicBezTo>
                  <a:cubicBezTo>
                    <a:pt x="54936" y="27925"/>
                    <a:pt x="54970" y="27735"/>
                    <a:pt x="55112" y="27356"/>
                  </a:cubicBezTo>
                  <a:cubicBezTo>
                    <a:pt x="55278" y="27108"/>
                    <a:pt x="55361" y="26776"/>
                    <a:pt x="55278" y="26693"/>
                  </a:cubicBezTo>
                  <a:cubicBezTo>
                    <a:pt x="55278" y="26693"/>
                    <a:pt x="55278" y="26528"/>
                    <a:pt x="55361" y="26362"/>
                  </a:cubicBezTo>
                  <a:cubicBezTo>
                    <a:pt x="55409" y="26314"/>
                    <a:pt x="55429" y="26266"/>
                    <a:pt x="55438" y="26266"/>
                  </a:cubicBezTo>
                  <a:cubicBezTo>
                    <a:pt x="55444" y="26266"/>
                    <a:pt x="55444" y="26292"/>
                    <a:pt x="55444" y="26362"/>
                  </a:cubicBezTo>
                  <a:cubicBezTo>
                    <a:pt x="55426" y="26415"/>
                    <a:pt x="55454" y="26438"/>
                    <a:pt x="55509" y="26438"/>
                  </a:cubicBezTo>
                  <a:cubicBezTo>
                    <a:pt x="55712" y="26438"/>
                    <a:pt x="56290" y="26125"/>
                    <a:pt x="56355" y="25865"/>
                  </a:cubicBezTo>
                  <a:cubicBezTo>
                    <a:pt x="56427" y="25686"/>
                    <a:pt x="56359" y="25599"/>
                    <a:pt x="56219" y="25599"/>
                  </a:cubicBezTo>
                  <a:cubicBezTo>
                    <a:pt x="56035" y="25599"/>
                    <a:pt x="55726" y="25748"/>
                    <a:pt x="55444" y="26030"/>
                  </a:cubicBezTo>
                  <a:cubicBezTo>
                    <a:pt x="55250" y="26225"/>
                    <a:pt x="55141" y="26305"/>
                    <a:pt x="55084" y="26305"/>
                  </a:cubicBezTo>
                  <a:cubicBezTo>
                    <a:pt x="55044" y="26305"/>
                    <a:pt x="55029" y="26265"/>
                    <a:pt x="55029" y="26196"/>
                  </a:cubicBezTo>
                  <a:cubicBezTo>
                    <a:pt x="55090" y="26075"/>
                    <a:pt x="55062" y="25998"/>
                    <a:pt x="54945" y="25998"/>
                  </a:cubicBezTo>
                  <a:cubicBezTo>
                    <a:pt x="54902" y="25998"/>
                    <a:pt x="54847" y="26008"/>
                    <a:pt x="54781" y="26030"/>
                  </a:cubicBezTo>
                  <a:cubicBezTo>
                    <a:pt x="54712" y="26065"/>
                    <a:pt x="54629" y="26085"/>
                    <a:pt x="54550" y="26085"/>
                  </a:cubicBezTo>
                  <a:cubicBezTo>
                    <a:pt x="54438" y="26085"/>
                    <a:pt x="54332" y="26045"/>
                    <a:pt x="54284" y="25947"/>
                  </a:cubicBezTo>
                  <a:cubicBezTo>
                    <a:pt x="54201" y="25906"/>
                    <a:pt x="54118" y="25885"/>
                    <a:pt x="54045" y="25885"/>
                  </a:cubicBezTo>
                  <a:cubicBezTo>
                    <a:pt x="53973" y="25885"/>
                    <a:pt x="53911" y="25906"/>
                    <a:pt x="53869" y="25947"/>
                  </a:cubicBezTo>
                  <a:cubicBezTo>
                    <a:pt x="53703" y="26030"/>
                    <a:pt x="53703" y="26113"/>
                    <a:pt x="53869" y="26113"/>
                  </a:cubicBezTo>
                  <a:cubicBezTo>
                    <a:pt x="54118" y="26196"/>
                    <a:pt x="54035" y="26610"/>
                    <a:pt x="53786" y="26610"/>
                  </a:cubicBezTo>
                  <a:cubicBezTo>
                    <a:pt x="53703" y="26610"/>
                    <a:pt x="53455" y="26693"/>
                    <a:pt x="53372" y="26859"/>
                  </a:cubicBezTo>
                  <a:cubicBezTo>
                    <a:pt x="53206" y="27025"/>
                    <a:pt x="53123" y="27025"/>
                    <a:pt x="53040" y="27025"/>
                  </a:cubicBezTo>
                  <a:cubicBezTo>
                    <a:pt x="52958" y="26942"/>
                    <a:pt x="52958" y="26859"/>
                    <a:pt x="53040" y="26859"/>
                  </a:cubicBezTo>
                  <a:cubicBezTo>
                    <a:pt x="53123" y="26776"/>
                    <a:pt x="53289" y="26445"/>
                    <a:pt x="53455" y="26113"/>
                  </a:cubicBezTo>
                  <a:cubicBezTo>
                    <a:pt x="53678" y="25517"/>
                    <a:pt x="53902" y="25189"/>
                    <a:pt x="54005" y="25189"/>
                  </a:cubicBezTo>
                  <a:cubicBezTo>
                    <a:pt x="54016" y="25189"/>
                    <a:pt x="54027" y="25193"/>
                    <a:pt x="54035" y="25202"/>
                  </a:cubicBezTo>
                  <a:cubicBezTo>
                    <a:pt x="54118" y="25284"/>
                    <a:pt x="54263" y="25326"/>
                    <a:pt x="54408" y="25326"/>
                  </a:cubicBezTo>
                  <a:cubicBezTo>
                    <a:pt x="54553" y="25326"/>
                    <a:pt x="54698" y="25284"/>
                    <a:pt x="54781" y="25202"/>
                  </a:cubicBezTo>
                  <a:cubicBezTo>
                    <a:pt x="54864" y="25119"/>
                    <a:pt x="54947" y="24953"/>
                    <a:pt x="54947" y="24870"/>
                  </a:cubicBezTo>
                  <a:cubicBezTo>
                    <a:pt x="54947" y="24796"/>
                    <a:pt x="54947" y="24755"/>
                    <a:pt x="54931" y="24755"/>
                  </a:cubicBezTo>
                  <a:cubicBezTo>
                    <a:pt x="54913" y="24755"/>
                    <a:pt x="54872" y="24816"/>
                    <a:pt x="54781" y="24953"/>
                  </a:cubicBezTo>
                  <a:cubicBezTo>
                    <a:pt x="54739" y="25036"/>
                    <a:pt x="54719" y="25077"/>
                    <a:pt x="54698" y="25077"/>
                  </a:cubicBezTo>
                  <a:cubicBezTo>
                    <a:pt x="54677" y="25077"/>
                    <a:pt x="54656" y="25036"/>
                    <a:pt x="54615" y="24953"/>
                  </a:cubicBezTo>
                  <a:cubicBezTo>
                    <a:pt x="54615" y="24787"/>
                    <a:pt x="54532" y="24539"/>
                    <a:pt x="54532" y="24456"/>
                  </a:cubicBezTo>
                  <a:cubicBezTo>
                    <a:pt x="54449" y="24373"/>
                    <a:pt x="54449" y="24041"/>
                    <a:pt x="54449" y="23793"/>
                  </a:cubicBezTo>
                  <a:cubicBezTo>
                    <a:pt x="54500" y="23436"/>
                    <a:pt x="54489" y="23267"/>
                    <a:pt x="54433" y="23267"/>
                  </a:cubicBezTo>
                  <a:cubicBezTo>
                    <a:pt x="54399" y="23267"/>
                    <a:pt x="54347" y="23334"/>
                    <a:pt x="54284" y="23461"/>
                  </a:cubicBezTo>
                  <a:cubicBezTo>
                    <a:pt x="54173" y="23682"/>
                    <a:pt x="53915" y="23866"/>
                    <a:pt x="53780" y="23866"/>
                  </a:cubicBezTo>
                  <a:cubicBezTo>
                    <a:pt x="53713" y="23866"/>
                    <a:pt x="53676" y="23820"/>
                    <a:pt x="53703" y="23710"/>
                  </a:cubicBezTo>
                  <a:cubicBezTo>
                    <a:pt x="53764" y="23589"/>
                    <a:pt x="53736" y="23512"/>
                    <a:pt x="53619" y="23512"/>
                  </a:cubicBezTo>
                  <a:cubicBezTo>
                    <a:pt x="53576" y="23512"/>
                    <a:pt x="53521" y="23522"/>
                    <a:pt x="53455" y="23544"/>
                  </a:cubicBezTo>
                  <a:cubicBezTo>
                    <a:pt x="53289" y="23544"/>
                    <a:pt x="53123" y="23461"/>
                    <a:pt x="53123" y="23461"/>
                  </a:cubicBezTo>
                  <a:cubicBezTo>
                    <a:pt x="53123" y="23378"/>
                    <a:pt x="52875" y="23213"/>
                    <a:pt x="52626" y="23130"/>
                  </a:cubicBezTo>
                  <a:cubicBezTo>
                    <a:pt x="52129" y="23047"/>
                    <a:pt x="52129" y="22964"/>
                    <a:pt x="52212" y="22550"/>
                  </a:cubicBezTo>
                  <a:cubicBezTo>
                    <a:pt x="52415" y="22075"/>
                    <a:pt x="52730" y="21655"/>
                    <a:pt x="52837" y="21655"/>
                  </a:cubicBezTo>
                  <a:cubicBezTo>
                    <a:pt x="52861" y="21655"/>
                    <a:pt x="52875" y="21676"/>
                    <a:pt x="52875" y="21721"/>
                  </a:cubicBezTo>
                  <a:cubicBezTo>
                    <a:pt x="52875" y="21762"/>
                    <a:pt x="52916" y="21783"/>
                    <a:pt x="52978" y="21783"/>
                  </a:cubicBezTo>
                  <a:cubicBezTo>
                    <a:pt x="53040" y="21783"/>
                    <a:pt x="53123" y="21762"/>
                    <a:pt x="53206" y="21721"/>
                  </a:cubicBezTo>
                  <a:cubicBezTo>
                    <a:pt x="53255" y="21624"/>
                    <a:pt x="53360" y="21584"/>
                    <a:pt x="53439" y="21584"/>
                  </a:cubicBezTo>
                  <a:cubicBezTo>
                    <a:pt x="53495" y="21584"/>
                    <a:pt x="53538" y="21604"/>
                    <a:pt x="53538" y="21638"/>
                  </a:cubicBezTo>
                  <a:cubicBezTo>
                    <a:pt x="53579" y="21679"/>
                    <a:pt x="53641" y="21700"/>
                    <a:pt x="53714" y="21700"/>
                  </a:cubicBezTo>
                  <a:cubicBezTo>
                    <a:pt x="53786" y="21700"/>
                    <a:pt x="53869" y="21679"/>
                    <a:pt x="53952" y="21638"/>
                  </a:cubicBezTo>
                  <a:cubicBezTo>
                    <a:pt x="54143" y="21511"/>
                    <a:pt x="53797" y="21335"/>
                    <a:pt x="53438" y="21335"/>
                  </a:cubicBezTo>
                  <a:cubicBezTo>
                    <a:pt x="53329" y="21335"/>
                    <a:pt x="53220" y="21351"/>
                    <a:pt x="53123" y="21389"/>
                  </a:cubicBezTo>
                  <a:cubicBezTo>
                    <a:pt x="52958" y="21389"/>
                    <a:pt x="52792" y="21389"/>
                    <a:pt x="52709" y="21224"/>
                  </a:cubicBezTo>
                  <a:cubicBezTo>
                    <a:pt x="52709" y="21247"/>
                    <a:pt x="52709" y="21275"/>
                    <a:pt x="52709" y="21307"/>
                  </a:cubicBezTo>
                  <a:cubicBezTo>
                    <a:pt x="52709" y="21721"/>
                    <a:pt x="52460" y="21970"/>
                    <a:pt x="52212" y="21970"/>
                  </a:cubicBezTo>
                  <a:cubicBezTo>
                    <a:pt x="52129" y="21970"/>
                    <a:pt x="51963" y="22135"/>
                    <a:pt x="51797" y="22218"/>
                  </a:cubicBezTo>
                  <a:cubicBezTo>
                    <a:pt x="51632" y="22467"/>
                    <a:pt x="51632" y="22550"/>
                    <a:pt x="51797" y="22550"/>
                  </a:cubicBezTo>
                  <a:cubicBezTo>
                    <a:pt x="51963" y="22550"/>
                    <a:pt x="51963" y="22633"/>
                    <a:pt x="51797" y="22715"/>
                  </a:cubicBezTo>
                  <a:cubicBezTo>
                    <a:pt x="51632" y="22798"/>
                    <a:pt x="51300" y="23130"/>
                    <a:pt x="51051" y="23461"/>
                  </a:cubicBezTo>
                  <a:cubicBezTo>
                    <a:pt x="50827" y="23776"/>
                    <a:pt x="50700" y="23920"/>
                    <a:pt x="50630" y="23920"/>
                  </a:cubicBezTo>
                  <a:cubicBezTo>
                    <a:pt x="50572" y="23920"/>
                    <a:pt x="50554" y="23817"/>
                    <a:pt x="50554" y="23627"/>
                  </a:cubicBezTo>
                  <a:cubicBezTo>
                    <a:pt x="50554" y="23461"/>
                    <a:pt x="50637" y="23213"/>
                    <a:pt x="50720" y="23130"/>
                  </a:cubicBezTo>
                  <a:cubicBezTo>
                    <a:pt x="50803" y="23088"/>
                    <a:pt x="50824" y="23068"/>
                    <a:pt x="50803" y="23068"/>
                  </a:cubicBezTo>
                  <a:cubicBezTo>
                    <a:pt x="50782" y="23068"/>
                    <a:pt x="50720" y="23088"/>
                    <a:pt x="50637" y="23130"/>
                  </a:cubicBezTo>
                  <a:cubicBezTo>
                    <a:pt x="50589" y="23154"/>
                    <a:pt x="50540" y="23164"/>
                    <a:pt x="50496" y="23164"/>
                  </a:cubicBezTo>
                  <a:cubicBezTo>
                    <a:pt x="50388" y="23164"/>
                    <a:pt x="50306" y="23105"/>
                    <a:pt x="50306" y="23047"/>
                  </a:cubicBezTo>
                  <a:cubicBezTo>
                    <a:pt x="50306" y="22798"/>
                    <a:pt x="50306" y="22798"/>
                    <a:pt x="50554" y="22715"/>
                  </a:cubicBezTo>
                  <a:cubicBezTo>
                    <a:pt x="50720" y="22715"/>
                    <a:pt x="50886" y="22798"/>
                    <a:pt x="50886" y="22964"/>
                  </a:cubicBezTo>
                  <a:cubicBezTo>
                    <a:pt x="50923" y="23039"/>
                    <a:pt x="50960" y="23080"/>
                    <a:pt x="51013" y="23080"/>
                  </a:cubicBezTo>
                  <a:cubicBezTo>
                    <a:pt x="51077" y="23080"/>
                    <a:pt x="51163" y="23018"/>
                    <a:pt x="51300" y="22881"/>
                  </a:cubicBezTo>
                  <a:cubicBezTo>
                    <a:pt x="51466" y="22633"/>
                    <a:pt x="51549" y="22467"/>
                    <a:pt x="51549" y="22467"/>
                  </a:cubicBezTo>
                  <a:cubicBezTo>
                    <a:pt x="51466" y="22384"/>
                    <a:pt x="51549" y="22218"/>
                    <a:pt x="51714" y="22135"/>
                  </a:cubicBezTo>
                  <a:cubicBezTo>
                    <a:pt x="51893" y="21898"/>
                    <a:pt x="51815" y="21703"/>
                    <a:pt x="51635" y="21703"/>
                  </a:cubicBezTo>
                  <a:cubicBezTo>
                    <a:pt x="51564" y="21703"/>
                    <a:pt x="51477" y="21733"/>
                    <a:pt x="51383" y="21804"/>
                  </a:cubicBezTo>
                  <a:cubicBezTo>
                    <a:pt x="51266" y="21862"/>
                    <a:pt x="51190" y="21921"/>
                    <a:pt x="51156" y="21921"/>
                  </a:cubicBezTo>
                  <a:cubicBezTo>
                    <a:pt x="51141" y="21921"/>
                    <a:pt x="51134" y="21911"/>
                    <a:pt x="51134" y="21887"/>
                  </a:cubicBezTo>
                  <a:cubicBezTo>
                    <a:pt x="51134" y="21804"/>
                    <a:pt x="51217" y="21638"/>
                    <a:pt x="51383" y="21555"/>
                  </a:cubicBezTo>
                  <a:cubicBezTo>
                    <a:pt x="51549" y="21472"/>
                    <a:pt x="51217" y="21141"/>
                    <a:pt x="50637" y="21058"/>
                  </a:cubicBezTo>
                  <a:cubicBezTo>
                    <a:pt x="50388" y="21058"/>
                    <a:pt x="50388" y="20975"/>
                    <a:pt x="50886" y="20561"/>
                  </a:cubicBezTo>
                  <a:cubicBezTo>
                    <a:pt x="51279" y="20167"/>
                    <a:pt x="51413" y="19929"/>
                    <a:pt x="51288" y="19929"/>
                  </a:cubicBezTo>
                  <a:cubicBezTo>
                    <a:pt x="51255" y="19929"/>
                    <a:pt x="51204" y="19946"/>
                    <a:pt x="51134" y="19981"/>
                  </a:cubicBezTo>
                  <a:cubicBezTo>
                    <a:pt x="51119" y="19996"/>
                    <a:pt x="51098" y="20003"/>
                    <a:pt x="51074" y="20003"/>
                  </a:cubicBezTo>
                  <a:cubicBezTo>
                    <a:pt x="50963" y="20003"/>
                    <a:pt x="50772" y="19867"/>
                    <a:pt x="50637" y="19732"/>
                  </a:cubicBezTo>
                  <a:cubicBezTo>
                    <a:pt x="50223" y="19400"/>
                    <a:pt x="50223" y="19318"/>
                    <a:pt x="50554" y="19069"/>
                  </a:cubicBezTo>
                  <a:cubicBezTo>
                    <a:pt x="50775" y="18848"/>
                    <a:pt x="50849" y="18737"/>
                    <a:pt x="50726" y="18737"/>
                  </a:cubicBezTo>
                  <a:cubicBezTo>
                    <a:pt x="50665" y="18737"/>
                    <a:pt x="50554" y="18765"/>
                    <a:pt x="50388" y="18820"/>
                  </a:cubicBezTo>
                  <a:cubicBezTo>
                    <a:pt x="50057" y="18903"/>
                    <a:pt x="50057" y="18986"/>
                    <a:pt x="50057" y="19152"/>
                  </a:cubicBezTo>
                  <a:cubicBezTo>
                    <a:pt x="50057" y="19389"/>
                    <a:pt x="49929" y="19584"/>
                    <a:pt x="49826" y="19584"/>
                  </a:cubicBezTo>
                  <a:cubicBezTo>
                    <a:pt x="49786" y="19584"/>
                    <a:pt x="49749" y="19554"/>
                    <a:pt x="49725" y="19483"/>
                  </a:cubicBezTo>
                  <a:cubicBezTo>
                    <a:pt x="49725" y="19373"/>
                    <a:pt x="49702" y="19327"/>
                    <a:pt x="49668" y="19327"/>
                  </a:cubicBezTo>
                  <a:cubicBezTo>
                    <a:pt x="49573" y="19327"/>
                    <a:pt x="49394" y="19676"/>
                    <a:pt x="49394" y="19981"/>
                  </a:cubicBezTo>
                  <a:cubicBezTo>
                    <a:pt x="49477" y="20229"/>
                    <a:pt x="49394" y="20395"/>
                    <a:pt x="49311" y="20478"/>
                  </a:cubicBezTo>
                  <a:cubicBezTo>
                    <a:pt x="49258" y="20557"/>
                    <a:pt x="49188" y="20595"/>
                    <a:pt x="49103" y="20595"/>
                  </a:cubicBezTo>
                  <a:cubicBezTo>
                    <a:pt x="48924" y="20595"/>
                    <a:pt x="48681" y="20428"/>
                    <a:pt x="48399" y="20146"/>
                  </a:cubicBezTo>
                  <a:cubicBezTo>
                    <a:pt x="48317" y="20063"/>
                    <a:pt x="47985" y="19815"/>
                    <a:pt x="47902" y="19815"/>
                  </a:cubicBezTo>
                  <a:cubicBezTo>
                    <a:pt x="47654" y="19732"/>
                    <a:pt x="47654" y="19649"/>
                    <a:pt x="47819" y="19566"/>
                  </a:cubicBezTo>
                  <a:cubicBezTo>
                    <a:pt x="48234" y="19235"/>
                    <a:pt x="48482" y="18986"/>
                    <a:pt x="48399" y="18737"/>
                  </a:cubicBezTo>
                  <a:cubicBezTo>
                    <a:pt x="48399" y="18691"/>
                    <a:pt x="48374" y="18671"/>
                    <a:pt x="48336" y="18671"/>
                  </a:cubicBezTo>
                  <a:cubicBezTo>
                    <a:pt x="48240" y="18671"/>
                    <a:pt x="48068" y="18807"/>
                    <a:pt x="48068" y="18986"/>
                  </a:cubicBezTo>
                  <a:cubicBezTo>
                    <a:pt x="48068" y="19069"/>
                    <a:pt x="47985" y="19152"/>
                    <a:pt x="47819" y="19152"/>
                  </a:cubicBezTo>
                  <a:cubicBezTo>
                    <a:pt x="47654" y="19152"/>
                    <a:pt x="47654" y="18903"/>
                    <a:pt x="47654" y="18655"/>
                  </a:cubicBezTo>
                  <a:cubicBezTo>
                    <a:pt x="47654" y="18323"/>
                    <a:pt x="47654" y="17992"/>
                    <a:pt x="47571" y="17909"/>
                  </a:cubicBezTo>
                  <a:cubicBezTo>
                    <a:pt x="47322" y="17411"/>
                    <a:pt x="47405" y="17163"/>
                    <a:pt x="47736" y="16831"/>
                  </a:cubicBezTo>
                  <a:cubicBezTo>
                    <a:pt x="47902" y="16666"/>
                    <a:pt x="47985" y="16500"/>
                    <a:pt x="47985" y="16417"/>
                  </a:cubicBezTo>
                  <a:cubicBezTo>
                    <a:pt x="47970" y="16402"/>
                    <a:pt x="47940" y="16395"/>
                    <a:pt x="47898" y="16395"/>
                  </a:cubicBezTo>
                  <a:cubicBezTo>
                    <a:pt x="47699" y="16395"/>
                    <a:pt x="47234" y="16544"/>
                    <a:pt x="46825" y="16748"/>
                  </a:cubicBezTo>
                  <a:cubicBezTo>
                    <a:pt x="46576" y="16914"/>
                    <a:pt x="46576" y="16914"/>
                    <a:pt x="46659" y="16997"/>
                  </a:cubicBezTo>
                  <a:cubicBezTo>
                    <a:pt x="46718" y="17056"/>
                    <a:pt x="46818" y="17114"/>
                    <a:pt x="46901" y="17114"/>
                  </a:cubicBezTo>
                  <a:cubicBezTo>
                    <a:pt x="46935" y="17114"/>
                    <a:pt x="46966" y="17104"/>
                    <a:pt x="46991" y="17080"/>
                  </a:cubicBezTo>
                  <a:cubicBezTo>
                    <a:pt x="47322" y="17080"/>
                    <a:pt x="47405" y="17743"/>
                    <a:pt x="47239" y="17992"/>
                  </a:cubicBezTo>
                  <a:cubicBezTo>
                    <a:pt x="47215" y="18016"/>
                    <a:pt x="47176" y="18026"/>
                    <a:pt x="47132" y="18026"/>
                  </a:cubicBezTo>
                  <a:cubicBezTo>
                    <a:pt x="47025" y="18026"/>
                    <a:pt x="46883" y="17967"/>
                    <a:pt x="46825" y="17909"/>
                  </a:cubicBezTo>
                  <a:lnTo>
                    <a:pt x="46576" y="17660"/>
                  </a:lnTo>
                  <a:lnTo>
                    <a:pt x="46659" y="18240"/>
                  </a:lnTo>
                  <a:cubicBezTo>
                    <a:pt x="46783" y="18734"/>
                    <a:pt x="46906" y="18998"/>
                    <a:pt x="47064" y="18998"/>
                  </a:cubicBezTo>
                  <a:cubicBezTo>
                    <a:pt x="47118" y="18998"/>
                    <a:pt x="47176" y="18967"/>
                    <a:pt x="47239" y="18903"/>
                  </a:cubicBezTo>
                  <a:cubicBezTo>
                    <a:pt x="47281" y="18862"/>
                    <a:pt x="47322" y="18841"/>
                    <a:pt x="47353" y="18841"/>
                  </a:cubicBezTo>
                  <a:cubicBezTo>
                    <a:pt x="47384" y="18841"/>
                    <a:pt x="47405" y="18862"/>
                    <a:pt x="47405" y="18903"/>
                  </a:cubicBezTo>
                  <a:cubicBezTo>
                    <a:pt x="47405" y="19069"/>
                    <a:pt x="47239" y="19235"/>
                    <a:pt x="46908" y="19566"/>
                  </a:cubicBezTo>
                  <a:cubicBezTo>
                    <a:pt x="46689" y="19741"/>
                    <a:pt x="46563" y="19847"/>
                    <a:pt x="46456" y="19847"/>
                  </a:cubicBezTo>
                  <a:cubicBezTo>
                    <a:pt x="46360" y="19847"/>
                    <a:pt x="46279" y="19762"/>
                    <a:pt x="46162" y="19566"/>
                  </a:cubicBezTo>
                  <a:cubicBezTo>
                    <a:pt x="45913" y="19235"/>
                    <a:pt x="45913" y="19069"/>
                    <a:pt x="46245" y="18737"/>
                  </a:cubicBezTo>
                  <a:cubicBezTo>
                    <a:pt x="46328" y="18655"/>
                    <a:pt x="46328" y="18572"/>
                    <a:pt x="46245" y="18489"/>
                  </a:cubicBezTo>
                  <a:cubicBezTo>
                    <a:pt x="45748" y="18406"/>
                    <a:pt x="45665" y="18323"/>
                    <a:pt x="45913" y="17743"/>
                  </a:cubicBezTo>
                  <a:cubicBezTo>
                    <a:pt x="45996" y="17411"/>
                    <a:pt x="46079" y="17080"/>
                    <a:pt x="45996" y="16997"/>
                  </a:cubicBezTo>
                  <a:cubicBezTo>
                    <a:pt x="45977" y="16978"/>
                    <a:pt x="45957" y="16967"/>
                    <a:pt x="45939" y="16967"/>
                  </a:cubicBezTo>
                  <a:cubicBezTo>
                    <a:pt x="45879" y="16967"/>
                    <a:pt x="45830" y="17075"/>
                    <a:pt x="45830" y="17329"/>
                  </a:cubicBezTo>
                  <a:cubicBezTo>
                    <a:pt x="45682" y="17700"/>
                    <a:pt x="45533" y="18004"/>
                    <a:pt x="45385" y="18004"/>
                  </a:cubicBezTo>
                  <a:cubicBezTo>
                    <a:pt x="45368" y="18004"/>
                    <a:pt x="45350" y="18000"/>
                    <a:pt x="45333" y="17992"/>
                  </a:cubicBezTo>
                  <a:cubicBezTo>
                    <a:pt x="45333" y="17950"/>
                    <a:pt x="45271" y="17929"/>
                    <a:pt x="45188" y="17929"/>
                  </a:cubicBezTo>
                  <a:cubicBezTo>
                    <a:pt x="45105" y="17929"/>
                    <a:pt x="45002" y="17950"/>
                    <a:pt x="44919" y="17992"/>
                  </a:cubicBezTo>
                  <a:cubicBezTo>
                    <a:pt x="44587" y="17992"/>
                    <a:pt x="44504" y="17992"/>
                    <a:pt x="44587" y="17743"/>
                  </a:cubicBezTo>
                  <a:cubicBezTo>
                    <a:pt x="44625" y="17668"/>
                    <a:pt x="44645" y="17627"/>
                    <a:pt x="44634" y="17627"/>
                  </a:cubicBezTo>
                  <a:cubicBezTo>
                    <a:pt x="44620" y="17627"/>
                    <a:pt x="44558" y="17689"/>
                    <a:pt x="44422" y="17826"/>
                  </a:cubicBezTo>
                  <a:cubicBezTo>
                    <a:pt x="44339" y="17992"/>
                    <a:pt x="44256" y="18074"/>
                    <a:pt x="44256" y="18157"/>
                  </a:cubicBezTo>
                  <a:cubicBezTo>
                    <a:pt x="44339" y="18240"/>
                    <a:pt x="44256" y="18240"/>
                    <a:pt x="44256" y="18323"/>
                  </a:cubicBezTo>
                  <a:cubicBezTo>
                    <a:pt x="44173" y="18323"/>
                    <a:pt x="44090" y="18157"/>
                    <a:pt x="44173" y="17909"/>
                  </a:cubicBezTo>
                  <a:cubicBezTo>
                    <a:pt x="44173" y="17722"/>
                    <a:pt x="44173" y="17629"/>
                    <a:pt x="44138" y="17629"/>
                  </a:cubicBezTo>
                  <a:cubicBezTo>
                    <a:pt x="44126" y="17629"/>
                    <a:pt x="44111" y="17639"/>
                    <a:pt x="44090" y="17660"/>
                  </a:cubicBezTo>
                  <a:cubicBezTo>
                    <a:pt x="44031" y="17719"/>
                    <a:pt x="43973" y="17777"/>
                    <a:pt x="43944" y="17777"/>
                  </a:cubicBezTo>
                  <a:cubicBezTo>
                    <a:pt x="43931" y="17777"/>
                    <a:pt x="43924" y="17767"/>
                    <a:pt x="43924" y="17743"/>
                  </a:cubicBezTo>
                  <a:cubicBezTo>
                    <a:pt x="43841" y="17743"/>
                    <a:pt x="43924" y="17494"/>
                    <a:pt x="44090" y="17329"/>
                  </a:cubicBezTo>
                  <a:cubicBezTo>
                    <a:pt x="44225" y="17193"/>
                    <a:pt x="44361" y="17058"/>
                    <a:pt x="44451" y="17058"/>
                  </a:cubicBezTo>
                  <a:cubicBezTo>
                    <a:pt x="44471" y="17058"/>
                    <a:pt x="44489" y="17065"/>
                    <a:pt x="44504" y="17080"/>
                  </a:cubicBezTo>
                  <a:cubicBezTo>
                    <a:pt x="44508" y="17084"/>
                    <a:pt x="44513" y="17086"/>
                    <a:pt x="44517" y="17086"/>
                  </a:cubicBezTo>
                  <a:cubicBezTo>
                    <a:pt x="44610" y="17086"/>
                    <a:pt x="44832" y="16326"/>
                    <a:pt x="44753" y="16168"/>
                  </a:cubicBezTo>
                  <a:cubicBezTo>
                    <a:pt x="44504" y="15837"/>
                    <a:pt x="44504" y="15754"/>
                    <a:pt x="44753" y="15505"/>
                  </a:cubicBezTo>
                  <a:cubicBezTo>
                    <a:pt x="44836" y="15340"/>
                    <a:pt x="44919" y="15174"/>
                    <a:pt x="44836" y="15091"/>
                  </a:cubicBezTo>
                  <a:cubicBezTo>
                    <a:pt x="44753" y="15091"/>
                    <a:pt x="44753" y="14925"/>
                    <a:pt x="44836" y="14760"/>
                  </a:cubicBezTo>
                  <a:cubicBezTo>
                    <a:pt x="44938" y="14657"/>
                    <a:pt x="44946" y="14586"/>
                    <a:pt x="44897" y="14586"/>
                  </a:cubicBezTo>
                  <a:cubicBezTo>
                    <a:pt x="44868" y="14586"/>
                    <a:pt x="44816" y="14613"/>
                    <a:pt x="44753" y="14677"/>
                  </a:cubicBezTo>
                  <a:cubicBezTo>
                    <a:pt x="44684" y="14711"/>
                    <a:pt x="44616" y="14731"/>
                    <a:pt x="44559" y="14731"/>
                  </a:cubicBezTo>
                  <a:cubicBezTo>
                    <a:pt x="44478" y="14731"/>
                    <a:pt x="44422" y="14691"/>
                    <a:pt x="44422" y="14594"/>
                  </a:cubicBezTo>
                  <a:cubicBezTo>
                    <a:pt x="44400" y="14530"/>
                    <a:pt x="44368" y="14499"/>
                    <a:pt x="44327" y="14499"/>
                  </a:cubicBezTo>
                  <a:cubicBezTo>
                    <a:pt x="44206" y="14499"/>
                    <a:pt x="44005" y="14763"/>
                    <a:pt x="43759" y="15257"/>
                  </a:cubicBezTo>
                  <a:cubicBezTo>
                    <a:pt x="43537" y="15745"/>
                    <a:pt x="43315" y="15996"/>
                    <a:pt x="43207" y="15996"/>
                  </a:cubicBezTo>
                  <a:cubicBezTo>
                    <a:pt x="43114" y="15996"/>
                    <a:pt x="43107" y="15807"/>
                    <a:pt x="43261" y="15422"/>
                  </a:cubicBezTo>
                  <a:cubicBezTo>
                    <a:pt x="43354" y="15099"/>
                    <a:pt x="43369" y="14930"/>
                    <a:pt x="43321" y="14930"/>
                  </a:cubicBezTo>
                  <a:cubicBezTo>
                    <a:pt x="43283" y="14930"/>
                    <a:pt x="43206" y="15037"/>
                    <a:pt x="43096" y="15257"/>
                  </a:cubicBezTo>
                  <a:cubicBezTo>
                    <a:pt x="43013" y="15381"/>
                    <a:pt x="42971" y="15443"/>
                    <a:pt x="42961" y="15443"/>
                  </a:cubicBezTo>
                  <a:cubicBezTo>
                    <a:pt x="42951" y="15443"/>
                    <a:pt x="42971" y="15381"/>
                    <a:pt x="43013" y="15257"/>
                  </a:cubicBezTo>
                  <a:cubicBezTo>
                    <a:pt x="43013" y="15091"/>
                    <a:pt x="42930" y="14760"/>
                    <a:pt x="42681" y="14594"/>
                  </a:cubicBezTo>
                  <a:cubicBezTo>
                    <a:pt x="42433" y="14262"/>
                    <a:pt x="42433" y="14097"/>
                    <a:pt x="42515" y="13848"/>
                  </a:cubicBezTo>
                  <a:cubicBezTo>
                    <a:pt x="42681" y="13641"/>
                    <a:pt x="42723" y="13537"/>
                    <a:pt x="42671" y="13537"/>
                  </a:cubicBezTo>
                  <a:cubicBezTo>
                    <a:pt x="42619" y="13537"/>
                    <a:pt x="42474" y="13641"/>
                    <a:pt x="42267" y="13848"/>
                  </a:cubicBezTo>
                  <a:cubicBezTo>
                    <a:pt x="42127" y="14081"/>
                    <a:pt x="42039" y="14183"/>
                    <a:pt x="41945" y="14183"/>
                  </a:cubicBezTo>
                  <a:cubicBezTo>
                    <a:pt x="41872" y="14183"/>
                    <a:pt x="41795" y="14122"/>
                    <a:pt x="41687" y="14014"/>
                  </a:cubicBezTo>
                  <a:cubicBezTo>
                    <a:pt x="41438" y="13765"/>
                    <a:pt x="41438" y="13599"/>
                    <a:pt x="41604" y="13434"/>
                  </a:cubicBezTo>
                  <a:cubicBezTo>
                    <a:pt x="41645" y="13351"/>
                    <a:pt x="41645" y="13309"/>
                    <a:pt x="41604" y="13309"/>
                  </a:cubicBezTo>
                  <a:cubicBezTo>
                    <a:pt x="41562" y="13309"/>
                    <a:pt x="41479" y="13351"/>
                    <a:pt x="41355" y="13434"/>
                  </a:cubicBezTo>
                  <a:cubicBezTo>
                    <a:pt x="41195" y="13594"/>
                    <a:pt x="41103" y="13685"/>
                    <a:pt x="41059" y="13685"/>
                  </a:cubicBezTo>
                  <a:cubicBezTo>
                    <a:pt x="41034" y="13685"/>
                    <a:pt x="41024" y="13658"/>
                    <a:pt x="41024" y="13599"/>
                  </a:cubicBezTo>
                  <a:cubicBezTo>
                    <a:pt x="41024" y="13536"/>
                    <a:pt x="41024" y="13509"/>
                    <a:pt x="41014" y="13509"/>
                  </a:cubicBezTo>
                  <a:cubicBezTo>
                    <a:pt x="41000" y="13509"/>
                    <a:pt x="40960" y="13580"/>
                    <a:pt x="40858" y="13682"/>
                  </a:cubicBezTo>
                  <a:cubicBezTo>
                    <a:pt x="40775" y="13848"/>
                    <a:pt x="40692" y="13931"/>
                    <a:pt x="40609" y="13931"/>
                  </a:cubicBezTo>
                  <a:cubicBezTo>
                    <a:pt x="40526" y="13848"/>
                    <a:pt x="40361" y="13848"/>
                    <a:pt x="40278" y="13765"/>
                  </a:cubicBezTo>
                  <a:cubicBezTo>
                    <a:pt x="40029" y="13765"/>
                    <a:pt x="40029" y="13682"/>
                    <a:pt x="40112" y="13516"/>
                  </a:cubicBezTo>
                  <a:cubicBezTo>
                    <a:pt x="40195" y="13434"/>
                    <a:pt x="40278" y="13351"/>
                    <a:pt x="40195" y="13268"/>
                  </a:cubicBezTo>
                  <a:cubicBezTo>
                    <a:pt x="40112" y="13185"/>
                    <a:pt x="40195" y="13019"/>
                    <a:pt x="40278" y="12853"/>
                  </a:cubicBezTo>
                  <a:cubicBezTo>
                    <a:pt x="40361" y="12605"/>
                    <a:pt x="40381" y="12480"/>
                    <a:pt x="40330" y="12480"/>
                  </a:cubicBezTo>
                  <a:cubicBezTo>
                    <a:pt x="40278" y="12480"/>
                    <a:pt x="40154" y="12605"/>
                    <a:pt x="39946" y="12853"/>
                  </a:cubicBezTo>
                  <a:lnTo>
                    <a:pt x="39615" y="13351"/>
                  </a:lnTo>
                  <a:lnTo>
                    <a:pt x="39615" y="12853"/>
                  </a:lnTo>
                  <a:cubicBezTo>
                    <a:pt x="39615" y="12605"/>
                    <a:pt x="39781" y="12273"/>
                    <a:pt x="39863" y="12190"/>
                  </a:cubicBezTo>
                  <a:cubicBezTo>
                    <a:pt x="39912" y="12093"/>
                    <a:pt x="39932" y="12053"/>
                    <a:pt x="39907" y="12053"/>
                  </a:cubicBezTo>
                  <a:cubicBezTo>
                    <a:pt x="39889" y="12053"/>
                    <a:pt x="39849" y="12073"/>
                    <a:pt x="39781" y="12108"/>
                  </a:cubicBezTo>
                  <a:cubicBezTo>
                    <a:pt x="39729" y="12134"/>
                    <a:pt x="39677" y="12145"/>
                    <a:pt x="39627" y="12145"/>
                  </a:cubicBezTo>
                  <a:cubicBezTo>
                    <a:pt x="39359" y="12145"/>
                    <a:pt x="39157" y="11807"/>
                    <a:pt x="39366" y="11527"/>
                  </a:cubicBezTo>
                  <a:cubicBezTo>
                    <a:pt x="39449" y="11403"/>
                    <a:pt x="39470" y="11341"/>
                    <a:pt x="39408" y="11341"/>
                  </a:cubicBezTo>
                  <a:cubicBezTo>
                    <a:pt x="39345" y="11341"/>
                    <a:pt x="39200" y="11403"/>
                    <a:pt x="38952" y="11527"/>
                  </a:cubicBezTo>
                  <a:cubicBezTo>
                    <a:pt x="38703" y="11693"/>
                    <a:pt x="38558" y="11776"/>
                    <a:pt x="38496" y="11776"/>
                  </a:cubicBezTo>
                  <a:cubicBezTo>
                    <a:pt x="38434" y="11776"/>
                    <a:pt x="38455" y="11693"/>
                    <a:pt x="38537" y="11527"/>
                  </a:cubicBezTo>
                  <a:cubicBezTo>
                    <a:pt x="38703" y="11030"/>
                    <a:pt x="38703" y="10450"/>
                    <a:pt x="38455" y="10450"/>
                  </a:cubicBezTo>
                  <a:cubicBezTo>
                    <a:pt x="38289" y="10450"/>
                    <a:pt x="38123" y="10533"/>
                    <a:pt x="38040" y="10947"/>
                  </a:cubicBezTo>
                  <a:cubicBezTo>
                    <a:pt x="37957" y="11113"/>
                    <a:pt x="37792" y="11279"/>
                    <a:pt x="37709" y="11279"/>
                  </a:cubicBezTo>
                  <a:cubicBezTo>
                    <a:pt x="37687" y="11301"/>
                    <a:pt x="37670" y="11311"/>
                    <a:pt x="37660" y="11311"/>
                  </a:cubicBezTo>
                  <a:cubicBezTo>
                    <a:pt x="37632" y="11311"/>
                    <a:pt x="37648" y="11234"/>
                    <a:pt x="37709" y="11113"/>
                  </a:cubicBezTo>
                  <a:cubicBezTo>
                    <a:pt x="37792" y="11030"/>
                    <a:pt x="37874" y="10864"/>
                    <a:pt x="37874" y="10864"/>
                  </a:cubicBezTo>
                  <a:cubicBezTo>
                    <a:pt x="37854" y="10844"/>
                    <a:pt x="37833" y="10833"/>
                    <a:pt x="37812" y="10833"/>
                  </a:cubicBezTo>
                  <a:cubicBezTo>
                    <a:pt x="37750" y="10833"/>
                    <a:pt x="37688" y="10927"/>
                    <a:pt x="37626" y="11113"/>
                  </a:cubicBezTo>
                  <a:cubicBezTo>
                    <a:pt x="37531" y="11240"/>
                    <a:pt x="37436" y="11294"/>
                    <a:pt x="37364" y="11294"/>
                  </a:cubicBezTo>
                  <a:cubicBezTo>
                    <a:pt x="37248" y="11294"/>
                    <a:pt x="37192" y="11152"/>
                    <a:pt x="37294" y="10947"/>
                  </a:cubicBezTo>
                  <a:cubicBezTo>
                    <a:pt x="37377" y="10782"/>
                    <a:pt x="37294" y="10699"/>
                    <a:pt x="37211" y="10699"/>
                  </a:cubicBezTo>
                  <a:cubicBezTo>
                    <a:pt x="37046" y="10699"/>
                    <a:pt x="37046" y="10616"/>
                    <a:pt x="37377" y="10201"/>
                  </a:cubicBezTo>
                  <a:cubicBezTo>
                    <a:pt x="37626" y="9953"/>
                    <a:pt x="37709" y="9787"/>
                    <a:pt x="37709" y="9704"/>
                  </a:cubicBezTo>
                  <a:cubicBezTo>
                    <a:pt x="37626" y="9704"/>
                    <a:pt x="37543" y="9704"/>
                    <a:pt x="37460" y="9787"/>
                  </a:cubicBezTo>
                  <a:cubicBezTo>
                    <a:pt x="37412" y="9884"/>
                    <a:pt x="37363" y="9924"/>
                    <a:pt x="37314" y="9924"/>
                  </a:cubicBezTo>
                  <a:cubicBezTo>
                    <a:pt x="37280" y="9924"/>
                    <a:pt x="37246" y="9904"/>
                    <a:pt x="37211" y="9870"/>
                  </a:cubicBezTo>
                  <a:cubicBezTo>
                    <a:pt x="37211" y="9870"/>
                    <a:pt x="37046" y="10036"/>
                    <a:pt x="36963" y="10533"/>
                  </a:cubicBezTo>
                  <a:cubicBezTo>
                    <a:pt x="36797" y="10947"/>
                    <a:pt x="36631" y="11279"/>
                    <a:pt x="36631" y="11279"/>
                  </a:cubicBezTo>
                  <a:cubicBezTo>
                    <a:pt x="36548" y="11279"/>
                    <a:pt x="36383" y="11196"/>
                    <a:pt x="36300" y="10947"/>
                  </a:cubicBezTo>
                  <a:cubicBezTo>
                    <a:pt x="36134" y="10699"/>
                    <a:pt x="36134" y="10533"/>
                    <a:pt x="36300" y="10367"/>
                  </a:cubicBezTo>
                  <a:cubicBezTo>
                    <a:pt x="36383" y="10201"/>
                    <a:pt x="36466" y="10119"/>
                    <a:pt x="36466" y="10036"/>
                  </a:cubicBezTo>
                  <a:cubicBezTo>
                    <a:pt x="36383" y="10036"/>
                    <a:pt x="36383" y="9953"/>
                    <a:pt x="36383" y="9787"/>
                  </a:cubicBezTo>
                  <a:cubicBezTo>
                    <a:pt x="36383" y="9766"/>
                    <a:pt x="36372" y="9756"/>
                    <a:pt x="36353" y="9756"/>
                  </a:cubicBezTo>
                  <a:cubicBezTo>
                    <a:pt x="36295" y="9756"/>
                    <a:pt x="36155" y="9849"/>
                    <a:pt x="35968" y="10036"/>
                  </a:cubicBezTo>
                  <a:cubicBezTo>
                    <a:pt x="35765" y="10171"/>
                    <a:pt x="35562" y="10306"/>
                    <a:pt x="35450" y="10306"/>
                  </a:cubicBezTo>
                  <a:cubicBezTo>
                    <a:pt x="35424" y="10306"/>
                    <a:pt x="35403" y="10300"/>
                    <a:pt x="35388" y="10284"/>
                  </a:cubicBezTo>
                  <a:cubicBezTo>
                    <a:pt x="35305" y="10201"/>
                    <a:pt x="35637" y="9041"/>
                    <a:pt x="35803" y="8958"/>
                  </a:cubicBezTo>
                  <a:cubicBezTo>
                    <a:pt x="35803" y="8875"/>
                    <a:pt x="35885" y="8710"/>
                    <a:pt x="35968" y="8544"/>
                  </a:cubicBezTo>
                  <a:cubicBezTo>
                    <a:pt x="36014" y="8407"/>
                    <a:pt x="36009" y="8346"/>
                    <a:pt x="35982" y="8346"/>
                  </a:cubicBezTo>
                  <a:cubicBezTo>
                    <a:pt x="35960" y="8346"/>
                    <a:pt x="35923" y="8387"/>
                    <a:pt x="35885" y="8461"/>
                  </a:cubicBezTo>
                  <a:cubicBezTo>
                    <a:pt x="35837" y="8558"/>
                    <a:pt x="35788" y="8598"/>
                    <a:pt x="35740" y="8598"/>
                  </a:cubicBezTo>
                  <a:cubicBezTo>
                    <a:pt x="35706" y="8598"/>
                    <a:pt x="35671" y="8578"/>
                    <a:pt x="35637" y="8544"/>
                  </a:cubicBezTo>
                  <a:lnTo>
                    <a:pt x="35471" y="8461"/>
                  </a:lnTo>
                  <a:lnTo>
                    <a:pt x="35471" y="8793"/>
                  </a:lnTo>
                  <a:cubicBezTo>
                    <a:pt x="35399" y="9300"/>
                    <a:pt x="35263" y="9554"/>
                    <a:pt x="34897" y="9554"/>
                  </a:cubicBezTo>
                  <a:cubicBezTo>
                    <a:pt x="34844" y="9554"/>
                    <a:pt x="34787" y="9549"/>
                    <a:pt x="34725" y="9538"/>
                  </a:cubicBezTo>
                  <a:cubicBezTo>
                    <a:pt x="34477" y="9538"/>
                    <a:pt x="34394" y="9456"/>
                    <a:pt x="34560" y="9290"/>
                  </a:cubicBezTo>
                  <a:cubicBezTo>
                    <a:pt x="34734" y="9071"/>
                    <a:pt x="34771" y="8968"/>
                    <a:pt x="34705" y="8968"/>
                  </a:cubicBezTo>
                  <a:cubicBezTo>
                    <a:pt x="34647" y="8968"/>
                    <a:pt x="34507" y="9050"/>
                    <a:pt x="34311" y="9207"/>
                  </a:cubicBezTo>
                  <a:cubicBezTo>
                    <a:pt x="34178" y="9340"/>
                    <a:pt x="34099" y="9419"/>
                    <a:pt x="34062" y="9419"/>
                  </a:cubicBezTo>
                  <a:cubicBezTo>
                    <a:pt x="34006" y="9419"/>
                    <a:pt x="34046" y="9240"/>
                    <a:pt x="34145" y="8793"/>
                  </a:cubicBezTo>
                  <a:cubicBezTo>
                    <a:pt x="34283" y="8447"/>
                    <a:pt x="34306" y="8275"/>
                    <a:pt x="34262" y="8275"/>
                  </a:cubicBezTo>
                  <a:cubicBezTo>
                    <a:pt x="34253" y="8275"/>
                    <a:pt x="34242" y="8282"/>
                    <a:pt x="34228" y="8295"/>
                  </a:cubicBezTo>
                  <a:cubicBezTo>
                    <a:pt x="34131" y="8392"/>
                    <a:pt x="34062" y="8433"/>
                    <a:pt x="34005" y="8433"/>
                  </a:cubicBezTo>
                  <a:cubicBezTo>
                    <a:pt x="33965" y="8433"/>
                    <a:pt x="33931" y="8413"/>
                    <a:pt x="33897" y="8378"/>
                  </a:cubicBezTo>
                  <a:cubicBezTo>
                    <a:pt x="33814" y="8378"/>
                    <a:pt x="33897" y="8212"/>
                    <a:pt x="34062" y="8047"/>
                  </a:cubicBezTo>
                  <a:cubicBezTo>
                    <a:pt x="34245" y="7910"/>
                    <a:pt x="34327" y="7848"/>
                    <a:pt x="34308" y="7848"/>
                  </a:cubicBezTo>
                  <a:cubicBezTo>
                    <a:pt x="34293" y="7848"/>
                    <a:pt x="34211" y="7889"/>
                    <a:pt x="34062" y="7964"/>
                  </a:cubicBezTo>
                  <a:cubicBezTo>
                    <a:pt x="33814" y="8047"/>
                    <a:pt x="33731" y="8047"/>
                    <a:pt x="33731" y="8295"/>
                  </a:cubicBezTo>
                  <a:cubicBezTo>
                    <a:pt x="33671" y="8596"/>
                    <a:pt x="33567" y="8809"/>
                    <a:pt x="33420" y="8809"/>
                  </a:cubicBezTo>
                  <a:cubicBezTo>
                    <a:pt x="33364" y="8809"/>
                    <a:pt x="33302" y="8778"/>
                    <a:pt x="33234" y="8710"/>
                  </a:cubicBezTo>
                  <a:cubicBezTo>
                    <a:pt x="33186" y="8662"/>
                    <a:pt x="33110" y="8614"/>
                    <a:pt x="33039" y="8614"/>
                  </a:cubicBezTo>
                  <a:cubicBezTo>
                    <a:pt x="32987" y="8614"/>
                    <a:pt x="32937" y="8640"/>
                    <a:pt x="32902" y="8710"/>
                  </a:cubicBezTo>
                  <a:cubicBezTo>
                    <a:pt x="32819" y="8793"/>
                    <a:pt x="32736" y="8793"/>
                    <a:pt x="32653" y="8793"/>
                  </a:cubicBezTo>
                  <a:cubicBezTo>
                    <a:pt x="32571" y="8710"/>
                    <a:pt x="32653" y="8544"/>
                    <a:pt x="32736" y="8378"/>
                  </a:cubicBezTo>
                  <a:cubicBezTo>
                    <a:pt x="32858" y="8257"/>
                    <a:pt x="32935" y="8180"/>
                    <a:pt x="33000" y="8180"/>
                  </a:cubicBezTo>
                  <a:cubicBezTo>
                    <a:pt x="33023" y="8180"/>
                    <a:pt x="33046" y="8190"/>
                    <a:pt x="33068" y="8212"/>
                  </a:cubicBezTo>
                  <a:cubicBezTo>
                    <a:pt x="33068" y="8212"/>
                    <a:pt x="33234" y="8212"/>
                    <a:pt x="33399" y="8130"/>
                  </a:cubicBezTo>
                  <a:cubicBezTo>
                    <a:pt x="33648" y="8047"/>
                    <a:pt x="33648" y="8047"/>
                    <a:pt x="33565" y="7881"/>
                  </a:cubicBezTo>
                  <a:cubicBezTo>
                    <a:pt x="33524" y="7840"/>
                    <a:pt x="33482" y="7819"/>
                    <a:pt x="33441" y="7819"/>
                  </a:cubicBezTo>
                  <a:cubicBezTo>
                    <a:pt x="33399" y="7819"/>
                    <a:pt x="33358" y="7840"/>
                    <a:pt x="33316" y="7881"/>
                  </a:cubicBezTo>
                  <a:cubicBezTo>
                    <a:pt x="33285" y="7912"/>
                    <a:pt x="33254" y="7932"/>
                    <a:pt x="33231" y="7944"/>
                  </a:cubicBezTo>
                  <a:lnTo>
                    <a:pt x="33231" y="7944"/>
                  </a:lnTo>
                  <a:cubicBezTo>
                    <a:pt x="33211" y="7846"/>
                    <a:pt x="33062" y="7621"/>
                    <a:pt x="32985" y="7467"/>
                  </a:cubicBezTo>
                  <a:cubicBezTo>
                    <a:pt x="32819" y="7218"/>
                    <a:pt x="32736" y="6969"/>
                    <a:pt x="32819" y="6721"/>
                  </a:cubicBezTo>
                  <a:cubicBezTo>
                    <a:pt x="32872" y="6563"/>
                    <a:pt x="32858" y="6505"/>
                    <a:pt x="32819" y="6505"/>
                  </a:cubicBezTo>
                  <a:cubicBezTo>
                    <a:pt x="32797" y="6505"/>
                    <a:pt x="32767" y="6525"/>
                    <a:pt x="32736" y="6555"/>
                  </a:cubicBezTo>
                  <a:cubicBezTo>
                    <a:pt x="32715" y="6566"/>
                    <a:pt x="32697" y="6571"/>
                    <a:pt x="32681" y="6571"/>
                  </a:cubicBezTo>
                  <a:cubicBezTo>
                    <a:pt x="32573" y="6571"/>
                    <a:pt x="32592" y="6326"/>
                    <a:pt x="32736" y="5892"/>
                  </a:cubicBezTo>
                  <a:cubicBezTo>
                    <a:pt x="32811" y="5446"/>
                    <a:pt x="32818" y="5133"/>
                    <a:pt x="32759" y="5133"/>
                  </a:cubicBezTo>
                  <a:cubicBezTo>
                    <a:pt x="32752" y="5133"/>
                    <a:pt x="32745" y="5138"/>
                    <a:pt x="32736" y="5146"/>
                  </a:cubicBezTo>
                  <a:cubicBezTo>
                    <a:pt x="32736" y="5146"/>
                    <a:pt x="32653" y="5229"/>
                    <a:pt x="32736" y="5312"/>
                  </a:cubicBezTo>
                  <a:cubicBezTo>
                    <a:pt x="32736" y="5312"/>
                    <a:pt x="32736" y="5395"/>
                    <a:pt x="32653" y="5478"/>
                  </a:cubicBezTo>
                  <a:cubicBezTo>
                    <a:pt x="32571" y="5478"/>
                    <a:pt x="32488" y="5643"/>
                    <a:pt x="32405" y="5809"/>
                  </a:cubicBezTo>
                  <a:cubicBezTo>
                    <a:pt x="32267" y="6084"/>
                    <a:pt x="32130" y="6245"/>
                    <a:pt x="31993" y="6245"/>
                  </a:cubicBezTo>
                  <a:cubicBezTo>
                    <a:pt x="31964" y="6245"/>
                    <a:pt x="31936" y="6238"/>
                    <a:pt x="31908" y="6223"/>
                  </a:cubicBezTo>
                  <a:cubicBezTo>
                    <a:pt x="31825" y="6223"/>
                    <a:pt x="31825" y="6058"/>
                    <a:pt x="31908" y="5975"/>
                  </a:cubicBezTo>
                  <a:cubicBezTo>
                    <a:pt x="31990" y="5892"/>
                    <a:pt x="32073" y="5726"/>
                    <a:pt x="31990" y="5560"/>
                  </a:cubicBezTo>
                  <a:cubicBezTo>
                    <a:pt x="31956" y="5526"/>
                    <a:pt x="31922" y="5506"/>
                    <a:pt x="31887" y="5506"/>
                  </a:cubicBezTo>
                  <a:cubicBezTo>
                    <a:pt x="31839" y="5506"/>
                    <a:pt x="31790" y="5546"/>
                    <a:pt x="31742" y="5643"/>
                  </a:cubicBezTo>
                  <a:cubicBezTo>
                    <a:pt x="31710" y="5706"/>
                    <a:pt x="31676" y="5733"/>
                    <a:pt x="31642" y="5733"/>
                  </a:cubicBezTo>
                  <a:cubicBezTo>
                    <a:pt x="31497" y="5733"/>
                    <a:pt x="31359" y="5234"/>
                    <a:pt x="31493" y="4898"/>
                  </a:cubicBezTo>
                  <a:cubicBezTo>
                    <a:pt x="31576" y="4815"/>
                    <a:pt x="31493" y="4483"/>
                    <a:pt x="31410" y="4317"/>
                  </a:cubicBezTo>
                  <a:cubicBezTo>
                    <a:pt x="31273" y="4181"/>
                    <a:pt x="31187" y="4119"/>
                    <a:pt x="31109" y="4119"/>
                  </a:cubicBezTo>
                  <a:cubicBezTo>
                    <a:pt x="31045" y="4119"/>
                    <a:pt x="30988" y="4160"/>
                    <a:pt x="30913" y="4235"/>
                  </a:cubicBezTo>
                  <a:cubicBezTo>
                    <a:pt x="30747" y="4400"/>
                    <a:pt x="30747" y="4483"/>
                    <a:pt x="30913" y="4483"/>
                  </a:cubicBezTo>
                  <a:cubicBezTo>
                    <a:pt x="30996" y="4483"/>
                    <a:pt x="30996" y="4649"/>
                    <a:pt x="30996" y="4815"/>
                  </a:cubicBezTo>
                  <a:cubicBezTo>
                    <a:pt x="30759" y="5209"/>
                    <a:pt x="30898" y="5981"/>
                    <a:pt x="31127" y="5981"/>
                  </a:cubicBezTo>
                  <a:cubicBezTo>
                    <a:pt x="31138" y="5981"/>
                    <a:pt x="31150" y="5979"/>
                    <a:pt x="31162" y="5975"/>
                  </a:cubicBezTo>
                  <a:cubicBezTo>
                    <a:pt x="31253" y="5906"/>
                    <a:pt x="31319" y="5876"/>
                    <a:pt x="31362" y="5876"/>
                  </a:cubicBezTo>
                  <a:cubicBezTo>
                    <a:pt x="31474" y="5876"/>
                    <a:pt x="31425" y="6089"/>
                    <a:pt x="31245" y="6389"/>
                  </a:cubicBezTo>
                  <a:cubicBezTo>
                    <a:pt x="31063" y="6511"/>
                    <a:pt x="30969" y="6587"/>
                    <a:pt x="30900" y="6587"/>
                  </a:cubicBezTo>
                  <a:cubicBezTo>
                    <a:pt x="30875" y="6587"/>
                    <a:pt x="30852" y="6577"/>
                    <a:pt x="30830" y="6555"/>
                  </a:cubicBezTo>
                  <a:cubicBezTo>
                    <a:pt x="30806" y="6531"/>
                    <a:pt x="30775" y="6521"/>
                    <a:pt x="30740" y="6521"/>
                  </a:cubicBezTo>
                  <a:cubicBezTo>
                    <a:pt x="30657" y="6521"/>
                    <a:pt x="30557" y="6579"/>
                    <a:pt x="30499" y="6638"/>
                  </a:cubicBezTo>
                  <a:cubicBezTo>
                    <a:pt x="30440" y="6697"/>
                    <a:pt x="30392" y="6724"/>
                    <a:pt x="30357" y="6724"/>
                  </a:cubicBezTo>
                  <a:cubicBezTo>
                    <a:pt x="30295" y="6724"/>
                    <a:pt x="30279" y="6633"/>
                    <a:pt x="30333" y="6472"/>
                  </a:cubicBezTo>
                  <a:cubicBezTo>
                    <a:pt x="30394" y="6351"/>
                    <a:pt x="30365" y="6274"/>
                    <a:pt x="30313" y="6274"/>
                  </a:cubicBezTo>
                  <a:cubicBezTo>
                    <a:pt x="30294" y="6274"/>
                    <a:pt x="30272" y="6284"/>
                    <a:pt x="30250" y="6306"/>
                  </a:cubicBezTo>
                  <a:cubicBezTo>
                    <a:pt x="30211" y="6326"/>
                    <a:pt x="30176" y="6336"/>
                    <a:pt x="30149" y="6336"/>
                  </a:cubicBezTo>
                  <a:cubicBezTo>
                    <a:pt x="30059" y="6336"/>
                    <a:pt x="30041" y="6228"/>
                    <a:pt x="30167" y="5975"/>
                  </a:cubicBezTo>
                  <a:cubicBezTo>
                    <a:pt x="30216" y="5781"/>
                    <a:pt x="30236" y="5700"/>
                    <a:pt x="30194" y="5700"/>
                  </a:cubicBezTo>
                  <a:cubicBezTo>
                    <a:pt x="30165" y="5700"/>
                    <a:pt x="30104" y="5740"/>
                    <a:pt x="30001" y="5809"/>
                  </a:cubicBezTo>
                  <a:cubicBezTo>
                    <a:pt x="29836" y="5892"/>
                    <a:pt x="29670" y="5892"/>
                    <a:pt x="29587" y="5892"/>
                  </a:cubicBezTo>
                  <a:cubicBezTo>
                    <a:pt x="29504" y="5726"/>
                    <a:pt x="29504" y="5726"/>
                    <a:pt x="29753" y="5478"/>
                  </a:cubicBezTo>
                  <a:cubicBezTo>
                    <a:pt x="30001" y="5312"/>
                    <a:pt x="30084" y="5229"/>
                    <a:pt x="30084" y="5063"/>
                  </a:cubicBezTo>
                  <a:cubicBezTo>
                    <a:pt x="30084" y="5015"/>
                    <a:pt x="30057" y="4968"/>
                    <a:pt x="30017" y="4968"/>
                  </a:cubicBezTo>
                  <a:cubicBezTo>
                    <a:pt x="29989" y="4968"/>
                    <a:pt x="29954" y="4993"/>
                    <a:pt x="29919" y="5063"/>
                  </a:cubicBezTo>
                  <a:cubicBezTo>
                    <a:pt x="29884" y="5098"/>
                    <a:pt x="29850" y="5118"/>
                    <a:pt x="29821" y="5118"/>
                  </a:cubicBezTo>
                  <a:cubicBezTo>
                    <a:pt x="29781" y="5118"/>
                    <a:pt x="29753" y="5077"/>
                    <a:pt x="29753" y="4980"/>
                  </a:cubicBezTo>
                  <a:cubicBezTo>
                    <a:pt x="29720" y="4882"/>
                    <a:pt x="29662" y="4836"/>
                    <a:pt x="29582" y="4836"/>
                  </a:cubicBezTo>
                  <a:cubicBezTo>
                    <a:pt x="29461" y="4836"/>
                    <a:pt x="29291" y="4945"/>
                    <a:pt x="29090" y="5146"/>
                  </a:cubicBezTo>
                  <a:cubicBezTo>
                    <a:pt x="29037" y="5199"/>
                    <a:pt x="29001" y="5226"/>
                    <a:pt x="28982" y="5226"/>
                  </a:cubicBezTo>
                  <a:cubicBezTo>
                    <a:pt x="28941" y="5226"/>
                    <a:pt x="28977" y="5098"/>
                    <a:pt x="29090" y="4815"/>
                  </a:cubicBezTo>
                  <a:cubicBezTo>
                    <a:pt x="29325" y="4462"/>
                    <a:pt x="29393" y="4359"/>
                    <a:pt x="29324" y="4359"/>
                  </a:cubicBezTo>
                  <a:cubicBezTo>
                    <a:pt x="29296" y="4359"/>
                    <a:pt x="29245" y="4376"/>
                    <a:pt x="29173" y="4400"/>
                  </a:cubicBezTo>
                  <a:cubicBezTo>
                    <a:pt x="29026" y="4459"/>
                    <a:pt x="28910" y="4486"/>
                    <a:pt x="28837" y="4486"/>
                  </a:cubicBezTo>
                  <a:cubicBezTo>
                    <a:pt x="28703" y="4486"/>
                    <a:pt x="28710" y="4395"/>
                    <a:pt x="28924" y="4235"/>
                  </a:cubicBezTo>
                  <a:cubicBezTo>
                    <a:pt x="29007" y="4152"/>
                    <a:pt x="29173" y="3820"/>
                    <a:pt x="29256" y="3654"/>
                  </a:cubicBezTo>
                  <a:cubicBezTo>
                    <a:pt x="29363" y="3333"/>
                    <a:pt x="29366" y="3150"/>
                    <a:pt x="29310" y="3150"/>
                  </a:cubicBezTo>
                  <a:cubicBezTo>
                    <a:pt x="29280" y="3150"/>
                    <a:pt x="29231" y="3205"/>
                    <a:pt x="29173" y="3323"/>
                  </a:cubicBezTo>
                  <a:cubicBezTo>
                    <a:pt x="29173" y="3406"/>
                    <a:pt x="29007" y="3572"/>
                    <a:pt x="28924" y="3572"/>
                  </a:cubicBezTo>
                  <a:cubicBezTo>
                    <a:pt x="28841" y="3572"/>
                    <a:pt x="28675" y="3737"/>
                    <a:pt x="28593" y="3903"/>
                  </a:cubicBezTo>
                  <a:cubicBezTo>
                    <a:pt x="28510" y="4027"/>
                    <a:pt x="28468" y="4089"/>
                    <a:pt x="28437" y="4089"/>
                  </a:cubicBezTo>
                  <a:cubicBezTo>
                    <a:pt x="28406" y="4089"/>
                    <a:pt x="28385" y="4027"/>
                    <a:pt x="28344" y="3903"/>
                  </a:cubicBezTo>
                  <a:cubicBezTo>
                    <a:pt x="28303" y="3820"/>
                    <a:pt x="28261" y="3779"/>
                    <a:pt x="28230" y="3779"/>
                  </a:cubicBezTo>
                  <a:cubicBezTo>
                    <a:pt x="28199" y="3779"/>
                    <a:pt x="28178" y="3820"/>
                    <a:pt x="28178" y="3903"/>
                  </a:cubicBezTo>
                  <a:cubicBezTo>
                    <a:pt x="28149" y="3962"/>
                    <a:pt x="28119" y="3989"/>
                    <a:pt x="28094" y="3989"/>
                  </a:cubicBezTo>
                  <a:cubicBezTo>
                    <a:pt x="28047" y="3989"/>
                    <a:pt x="28012" y="3898"/>
                    <a:pt x="28012" y="3737"/>
                  </a:cubicBezTo>
                  <a:cubicBezTo>
                    <a:pt x="28012" y="3489"/>
                    <a:pt x="28095" y="3323"/>
                    <a:pt x="28261" y="3240"/>
                  </a:cubicBezTo>
                  <a:cubicBezTo>
                    <a:pt x="28344" y="3157"/>
                    <a:pt x="28344" y="3074"/>
                    <a:pt x="28095" y="2991"/>
                  </a:cubicBezTo>
                  <a:cubicBezTo>
                    <a:pt x="27930" y="2909"/>
                    <a:pt x="27847" y="2826"/>
                    <a:pt x="27930" y="2660"/>
                  </a:cubicBezTo>
                  <a:cubicBezTo>
                    <a:pt x="27975" y="2523"/>
                    <a:pt x="27996" y="2462"/>
                    <a:pt x="27977" y="2462"/>
                  </a:cubicBezTo>
                  <a:cubicBezTo>
                    <a:pt x="27962" y="2462"/>
                    <a:pt x="27921" y="2503"/>
                    <a:pt x="27847" y="2577"/>
                  </a:cubicBezTo>
                  <a:cubicBezTo>
                    <a:pt x="27805" y="2618"/>
                    <a:pt x="27722" y="2639"/>
                    <a:pt x="27629" y="2639"/>
                  </a:cubicBezTo>
                  <a:cubicBezTo>
                    <a:pt x="27536" y="2639"/>
                    <a:pt x="27432" y="2618"/>
                    <a:pt x="27349" y="2577"/>
                  </a:cubicBezTo>
                  <a:cubicBezTo>
                    <a:pt x="27225" y="2536"/>
                    <a:pt x="27101" y="2515"/>
                    <a:pt x="27008" y="2515"/>
                  </a:cubicBezTo>
                  <a:cubicBezTo>
                    <a:pt x="26914" y="2515"/>
                    <a:pt x="26852" y="2536"/>
                    <a:pt x="26852" y="2577"/>
                  </a:cubicBezTo>
                  <a:cubicBezTo>
                    <a:pt x="26833" y="2597"/>
                    <a:pt x="26813" y="2607"/>
                    <a:pt x="26795" y="2607"/>
                  </a:cubicBezTo>
                  <a:cubicBezTo>
                    <a:pt x="26735" y="2607"/>
                    <a:pt x="26686" y="2499"/>
                    <a:pt x="26686" y="2246"/>
                  </a:cubicBezTo>
                  <a:cubicBezTo>
                    <a:pt x="26686" y="1992"/>
                    <a:pt x="26686" y="1893"/>
                    <a:pt x="26629" y="1893"/>
                  </a:cubicBezTo>
                  <a:cubicBezTo>
                    <a:pt x="26593" y="1893"/>
                    <a:pt x="26534" y="1933"/>
                    <a:pt x="26438" y="1997"/>
                  </a:cubicBezTo>
                  <a:cubicBezTo>
                    <a:pt x="26392" y="2134"/>
                    <a:pt x="26321" y="2195"/>
                    <a:pt x="26239" y="2195"/>
                  </a:cubicBezTo>
                  <a:cubicBezTo>
                    <a:pt x="26172" y="2195"/>
                    <a:pt x="26098" y="2154"/>
                    <a:pt x="26023" y="2080"/>
                  </a:cubicBezTo>
                  <a:cubicBezTo>
                    <a:pt x="25858" y="1914"/>
                    <a:pt x="25692" y="1831"/>
                    <a:pt x="25609" y="1748"/>
                  </a:cubicBezTo>
                  <a:cubicBezTo>
                    <a:pt x="25443" y="1748"/>
                    <a:pt x="25526" y="1665"/>
                    <a:pt x="25692" y="1500"/>
                  </a:cubicBezTo>
                  <a:cubicBezTo>
                    <a:pt x="25775" y="1417"/>
                    <a:pt x="25858" y="1251"/>
                    <a:pt x="25858" y="1251"/>
                  </a:cubicBezTo>
                  <a:cubicBezTo>
                    <a:pt x="25836" y="1229"/>
                    <a:pt x="25807" y="1219"/>
                    <a:pt x="25776" y="1219"/>
                  </a:cubicBezTo>
                  <a:cubicBezTo>
                    <a:pt x="25692" y="1219"/>
                    <a:pt x="25587" y="1295"/>
                    <a:pt x="25526" y="1417"/>
                  </a:cubicBezTo>
                  <a:cubicBezTo>
                    <a:pt x="25432" y="1487"/>
                    <a:pt x="25338" y="1518"/>
                    <a:pt x="25258" y="1518"/>
                  </a:cubicBezTo>
                  <a:cubicBezTo>
                    <a:pt x="25053" y="1518"/>
                    <a:pt x="24934" y="1323"/>
                    <a:pt x="25112" y="1085"/>
                  </a:cubicBezTo>
                  <a:cubicBezTo>
                    <a:pt x="25164" y="928"/>
                    <a:pt x="25184" y="870"/>
                    <a:pt x="25127" y="870"/>
                  </a:cubicBezTo>
                  <a:cubicBezTo>
                    <a:pt x="25095" y="870"/>
                    <a:pt x="25037" y="889"/>
                    <a:pt x="24946" y="920"/>
                  </a:cubicBezTo>
                  <a:cubicBezTo>
                    <a:pt x="24888" y="931"/>
                    <a:pt x="24832" y="936"/>
                    <a:pt x="24779" y="936"/>
                  </a:cubicBezTo>
                  <a:cubicBezTo>
                    <a:pt x="24454" y="936"/>
                    <a:pt x="24258" y="742"/>
                    <a:pt x="24615" y="671"/>
                  </a:cubicBezTo>
                  <a:cubicBezTo>
                    <a:pt x="24780" y="588"/>
                    <a:pt x="24863" y="588"/>
                    <a:pt x="24780" y="505"/>
                  </a:cubicBezTo>
                  <a:cubicBezTo>
                    <a:pt x="24755" y="480"/>
                    <a:pt x="24713" y="468"/>
                    <a:pt x="24660" y="468"/>
                  </a:cubicBezTo>
                  <a:cubicBezTo>
                    <a:pt x="24372" y="468"/>
                    <a:pt x="23747" y="818"/>
                    <a:pt x="23537" y="1168"/>
                  </a:cubicBezTo>
                  <a:cubicBezTo>
                    <a:pt x="23357" y="1468"/>
                    <a:pt x="23003" y="1682"/>
                    <a:pt x="22853" y="1682"/>
                  </a:cubicBezTo>
                  <a:cubicBezTo>
                    <a:pt x="22796" y="1682"/>
                    <a:pt x="22769" y="1651"/>
                    <a:pt x="22791" y="1583"/>
                  </a:cubicBezTo>
                  <a:cubicBezTo>
                    <a:pt x="22791" y="1500"/>
                    <a:pt x="22874" y="1251"/>
                    <a:pt x="22957" y="1085"/>
                  </a:cubicBezTo>
                  <a:cubicBezTo>
                    <a:pt x="23206" y="920"/>
                    <a:pt x="23206" y="671"/>
                    <a:pt x="22957" y="671"/>
                  </a:cubicBezTo>
                  <a:cubicBezTo>
                    <a:pt x="22957" y="588"/>
                    <a:pt x="23040" y="505"/>
                    <a:pt x="23289" y="422"/>
                  </a:cubicBezTo>
                  <a:cubicBezTo>
                    <a:pt x="23454" y="257"/>
                    <a:pt x="23703" y="91"/>
                    <a:pt x="23786" y="91"/>
                  </a:cubicBezTo>
                  <a:cubicBezTo>
                    <a:pt x="23818" y="28"/>
                    <a:pt x="23752" y="0"/>
                    <a:pt x="236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44" name="Google Shape;444;p26"/>
            <p:cNvGrpSpPr/>
            <p:nvPr/>
          </p:nvGrpSpPr>
          <p:grpSpPr>
            <a:xfrm>
              <a:off x="-219" y="750"/>
              <a:ext cx="7587072" cy="5143650"/>
              <a:chOff x="-128600" y="440675"/>
              <a:chExt cx="7038100" cy="4771475"/>
            </a:xfrm>
          </p:grpSpPr>
          <p:sp>
            <p:nvSpPr>
              <p:cNvPr id="445" name="Google Shape;445;p26"/>
              <p:cNvSpPr/>
              <p:nvPr/>
            </p:nvSpPr>
            <p:spPr>
              <a:xfrm>
                <a:off x="6890825" y="2781850"/>
                <a:ext cx="18675" cy="4175"/>
              </a:xfrm>
              <a:custGeom>
                <a:avLst/>
                <a:gdLst/>
                <a:ahLst/>
                <a:cxnLst/>
                <a:rect l="l" t="t" r="r" b="b"/>
                <a:pathLst>
                  <a:path w="747" h="167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332" y="83"/>
                      <a:pt x="581" y="166"/>
                      <a:pt x="747" y="166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6" name="Google Shape;446;p26"/>
              <p:cNvSpPr/>
              <p:nvPr/>
            </p:nvSpPr>
            <p:spPr>
              <a:xfrm>
                <a:off x="5635425" y="1654775"/>
                <a:ext cx="20600" cy="2100"/>
              </a:xfrm>
              <a:custGeom>
                <a:avLst/>
                <a:gdLst/>
                <a:ahLst/>
                <a:cxnLst/>
                <a:rect l="l" t="t" r="r" b="b"/>
                <a:pathLst>
                  <a:path w="824" h="84" extrusionOk="0">
                    <a:moveTo>
                      <a:pt x="658" y="0"/>
                    </a:moveTo>
                    <a:cubicBezTo>
                      <a:pt x="0" y="0"/>
                      <a:pt x="240" y="82"/>
                      <a:pt x="811" y="83"/>
                    </a:cubicBezTo>
                    <a:lnTo>
                      <a:pt x="811" y="83"/>
                    </a:lnTo>
                    <a:cubicBezTo>
                      <a:pt x="741" y="83"/>
                      <a:pt x="736" y="78"/>
                      <a:pt x="658" y="0"/>
                    </a:cubicBezTo>
                    <a:close/>
                    <a:moveTo>
                      <a:pt x="811" y="83"/>
                    </a:moveTo>
                    <a:cubicBezTo>
                      <a:pt x="815" y="83"/>
                      <a:pt x="819" y="83"/>
                      <a:pt x="824" y="83"/>
                    </a:cubicBezTo>
                    <a:cubicBezTo>
                      <a:pt x="820" y="83"/>
                      <a:pt x="815" y="83"/>
                      <a:pt x="811" y="8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7" name="Google Shape;447;p26"/>
              <p:cNvSpPr/>
              <p:nvPr/>
            </p:nvSpPr>
            <p:spPr>
              <a:xfrm>
                <a:off x="6536550" y="2207950"/>
                <a:ext cx="4175" cy="2100"/>
              </a:xfrm>
              <a:custGeom>
                <a:avLst/>
                <a:gdLst/>
                <a:ahLst/>
                <a:cxnLst/>
                <a:rect l="l" t="t" r="r" b="b"/>
                <a:pathLst>
                  <a:path w="167" h="84" extrusionOk="0">
                    <a:moveTo>
                      <a:pt x="0" y="1"/>
                    </a:moveTo>
                    <a:lnTo>
                      <a:pt x="166" y="83"/>
                    </a:lnTo>
                    <a:lnTo>
                      <a:pt x="16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8" name="Google Shape;448;p26"/>
              <p:cNvSpPr/>
              <p:nvPr/>
            </p:nvSpPr>
            <p:spPr>
              <a:xfrm>
                <a:off x="6356300" y="3525650"/>
                <a:ext cx="41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67" h="1" extrusionOk="0">
                    <a:moveTo>
                      <a:pt x="166" y="0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0" y="0"/>
                      <a:pt x="0" y="0"/>
                      <a:pt x="16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9" name="Google Shape;449;p26"/>
              <p:cNvSpPr/>
              <p:nvPr/>
            </p:nvSpPr>
            <p:spPr>
              <a:xfrm>
                <a:off x="6559325" y="3395950"/>
                <a:ext cx="24900" cy="5400"/>
              </a:xfrm>
              <a:custGeom>
                <a:avLst/>
                <a:gdLst/>
                <a:ahLst/>
                <a:cxnLst/>
                <a:rect l="l" t="t" r="r" b="b"/>
                <a:pathLst>
                  <a:path w="996" h="216" extrusionOk="0">
                    <a:moveTo>
                      <a:pt x="883" y="1"/>
                    </a:moveTo>
                    <a:cubicBezTo>
                      <a:pt x="747" y="1"/>
                      <a:pt x="474" y="58"/>
                      <a:pt x="1" y="216"/>
                    </a:cubicBezTo>
                    <a:cubicBezTo>
                      <a:pt x="498" y="50"/>
                      <a:pt x="747" y="50"/>
                      <a:pt x="995" y="50"/>
                    </a:cubicBezTo>
                    <a:cubicBezTo>
                      <a:pt x="995" y="20"/>
                      <a:pt x="962" y="1"/>
                      <a:pt x="88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0" name="Google Shape;450;p26"/>
              <p:cNvSpPr/>
              <p:nvPr/>
            </p:nvSpPr>
            <p:spPr>
              <a:xfrm>
                <a:off x="5448825" y="3867500"/>
                <a:ext cx="37325" cy="18675"/>
              </a:xfrm>
              <a:custGeom>
                <a:avLst/>
                <a:gdLst/>
                <a:ahLst/>
                <a:cxnLst/>
                <a:rect l="l" t="t" r="r" b="b"/>
                <a:pathLst>
                  <a:path w="1493" h="747" extrusionOk="0">
                    <a:moveTo>
                      <a:pt x="1492" y="1"/>
                    </a:moveTo>
                    <a:lnTo>
                      <a:pt x="0" y="746"/>
                    </a:lnTo>
                    <a:lnTo>
                      <a:pt x="0" y="746"/>
                    </a:lnTo>
                    <a:lnTo>
                      <a:pt x="498" y="581"/>
                    </a:lnTo>
                    <a:lnTo>
                      <a:pt x="1492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1" name="Google Shape;451;p26"/>
              <p:cNvSpPr/>
              <p:nvPr/>
            </p:nvSpPr>
            <p:spPr>
              <a:xfrm>
                <a:off x="-128600" y="440675"/>
                <a:ext cx="5347475" cy="4771475"/>
              </a:xfrm>
              <a:custGeom>
                <a:avLst/>
                <a:gdLst/>
                <a:ahLst/>
                <a:cxnLst/>
                <a:rect l="l" t="t" r="r" b="b"/>
                <a:pathLst>
                  <a:path w="213899" h="190859" extrusionOk="0">
                    <a:moveTo>
                      <a:pt x="64974" y="2403"/>
                    </a:moveTo>
                    <a:cubicBezTo>
                      <a:pt x="65056" y="2403"/>
                      <a:pt x="65139" y="2486"/>
                      <a:pt x="65139" y="2652"/>
                    </a:cubicBezTo>
                    <a:cubicBezTo>
                      <a:pt x="65222" y="2735"/>
                      <a:pt x="65139" y="2818"/>
                      <a:pt x="65056" y="2818"/>
                    </a:cubicBezTo>
                    <a:cubicBezTo>
                      <a:pt x="65041" y="2834"/>
                      <a:pt x="65025" y="2840"/>
                      <a:pt x="65010" y="2840"/>
                    </a:cubicBezTo>
                    <a:cubicBezTo>
                      <a:pt x="64945" y="2840"/>
                      <a:pt x="64891" y="2719"/>
                      <a:pt x="64891" y="2652"/>
                    </a:cubicBezTo>
                    <a:cubicBezTo>
                      <a:pt x="64891" y="2486"/>
                      <a:pt x="64891" y="2403"/>
                      <a:pt x="64974" y="2403"/>
                    </a:cubicBezTo>
                    <a:close/>
                    <a:moveTo>
                      <a:pt x="143373" y="9696"/>
                    </a:moveTo>
                    <a:cubicBezTo>
                      <a:pt x="143455" y="9696"/>
                      <a:pt x="143538" y="9779"/>
                      <a:pt x="143455" y="9862"/>
                    </a:cubicBezTo>
                    <a:cubicBezTo>
                      <a:pt x="143455" y="10028"/>
                      <a:pt x="143373" y="10111"/>
                      <a:pt x="143373" y="10111"/>
                    </a:cubicBezTo>
                    <a:cubicBezTo>
                      <a:pt x="143350" y="10133"/>
                      <a:pt x="143328" y="10143"/>
                      <a:pt x="143308" y="10143"/>
                    </a:cubicBezTo>
                    <a:cubicBezTo>
                      <a:pt x="143251" y="10143"/>
                      <a:pt x="143207" y="10066"/>
                      <a:pt x="143207" y="9945"/>
                    </a:cubicBezTo>
                    <a:cubicBezTo>
                      <a:pt x="143207" y="9862"/>
                      <a:pt x="143290" y="9696"/>
                      <a:pt x="143373" y="9696"/>
                    </a:cubicBezTo>
                    <a:close/>
                    <a:moveTo>
                      <a:pt x="32238" y="11022"/>
                    </a:moveTo>
                    <a:cubicBezTo>
                      <a:pt x="32404" y="11105"/>
                      <a:pt x="32404" y="11188"/>
                      <a:pt x="32238" y="11188"/>
                    </a:cubicBezTo>
                    <a:cubicBezTo>
                      <a:pt x="32155" y="11229"/>
                      <a:pt x="32093" y="11250"/>
                      <a:pt x="32052" y="11250"/>
                    </a:cubicBezTo>
                    <a:cubicBezTo>
                      <a:pt x="32010" y="11250"/>
                      <a:pt x="31990" y="11229"/>
                      <a:pt x="31990" y="11188"/>
                    </a:cubicBezTo>
                    <a:cubicBezTo>
                      <a:pt x="32073" y="11022"/>
                      <a:pt x="32155" y="11022"/>
                      <a:pt x="32238" y="11022"/>
                    </a:cubicBezTo>
                    <a:close/>
                    <a:moveTo>
                      <a:pt x="156881" y="11851"/>
                    </a:moveTo>
                    <a:cubicBezTo>
                      <a:pt x="157378" y="11851"/>
                      <a:pt x="157544" y="11934"/>
                      <a:pt x="157130" y="12100"/>
                    </a:cubicBezTo>
                    <a:cubicBezTo>
                      <a:pt x="156964" y="12100"/>
                      <a:pt x="156715" y="12100"/>
                      <a:pt x="156632" y="12017"/>
                    </a:cubicBezTo>
                    <a:cubicBezTo>
                      <a:pt x="156467" y="11934"/>
                      <a:pt x="156550" y="11851"/>
                      <a:pt x="156881" y="11851"/>
                    </a:cubicBezTo>
                    <a:close/>
                    <a:moveTo>
                      <a:pt x="160645" y="13703"/>
                    </a:moveTo>
                    <a:cubicBezTo>
                      <a:pt x="160733" y="13703"/>
                      <a:pt x="160810" y="13743"/>
                      <a:pt x="160859" y="13840"/>
                    </a:cubicBezTo>
                    <a:cubicBezTo>
                      <a:pt x="160859" y="13923"/>
                      <a:pt x="160859" y="14089"/>
                      <a:pt x="160776" y="14089"/>
                    </a:cubicBezTo>
                    <a:cubicBezTo>
                      <a:pt x="160693" y="14089"/>
                      <a:pt x="160527" y="14089"/>
                      <a:pt x="160362" y="14006"/>
                    </a:cubicBezTo>
                    <a:cubicBezTo>
                      <a:pt x="160279" y="13923"/>
                      <a:pt x="160279" y="13840"/>
                      <a:pt x="160445" y="13757"/>
                    </a:cubicBezTo>
                    <a:cubicBezTo>
                      <a:pt x="160513" y="13723"/>
                      <a:pt x="160582" y="13703"/>
                      <a:pt x="160645" y="13703"/>
                    </a:cubicBezTo>
                    <a:close/>
                    <a:moveTo>
                      <a:pt x="137074" y="14586"/>
                    </a:moveTo>
                    <a:cubicBezTo>
                      <a:pt x="137323" y="14586"/>
                      <a:pt x="137488" y="14669"/>
                      <a:pt x="137488" y="14669"/>
                    </a:cubicBezTo>
                    <a:cubicBezTo>
                      <a:pt x="137488" y="14752"/>
                      <a:pt x="137406" y="14834"/>
                      <a:pt x="137240" y="14917"/>
                    </a:cubicBezTo>
                    <a:cubicBezTo>
                      <a:pt x="137191" y="14942"/>
                      <a:pt x="137143" y="14952"/>
                      <a:pt x="137098" y="14952"/>
                    </a:cubicBezTo>
                    <a:cubicBezTo>
                      <a:pt x="136991" y="14952"/>
                      <a:pt x="136908" y="14893"/>
                      <a:pt x="136908" y="14834"/>
                    </a:cubicBezTo>
                    <a:cubicBezTo>
                      <a:pt x="136825" y="14669"/>
                      <a:pt x="136908" y="14586"/>
                      <a:pt x="137074" y="14586"/>
                    </a:cubicBezTo>
                    <a:close/>
                    <a:moveTo>
                      <a:pt x="152619" y="15796"/>
                    </a:moveTo>
                    <a:cubicBezTo>
                      <a:pt x="152731" y="15796"/>
                      <a:pt x="152820" y="15873"/>
                      <a:pt x="152820" y="15995"/>
                    </a:cubicBezTo>
                    <a:cubicBezTo>
                      <a:pt x="152903" y="16078"/>
                      <a:pt x="152820" y="16243"/>
                      <a:pt x="152737" y="16243"/>
                    </a:cubicBezTo>
                    <a:cubicBezTo>
                      <a:pt x="152737" y="16243"/>
                      <a:pt x="152572" y="16160"/>
                      <a:pt x="152406" y="16078"/>
                    </a:cubicBezTo>
                    <a:cubicBezTo>
                      <a:pt x="152323" y="15912"/>
                      <a:pt x="152323" y="15829"/>
                      <a:pt x="152489" y="15829"/>
                    </a:cubicBezTo>
                    <a:cubicBezTo>
                      <a:pt x="152533" y="15807"/>
                      <a:pt x="152578" y="15796"/>
                      <a:pt x="152619" y="15796"/>
                    </a:cubicBezTo>
                    <a:close/>
                    <a:moveTo>
                      <a:pt x="160749" y="17204"/>
                    </a:moveTo>
                    <a:cubicBezTo>
                      <a:pt x="160832" y="17204"/>
                      <a:pt x="160990" y="17262"/>
                      <a:pt x="161108" y="17321"/>
                    </a:cubicBezTo>
                    <a:cubicBezTo>
                      <a:pt x="161356" y="17507"/>
                      <a:pt x="161372" y="17600"/>
                      <a:pt x="161224" y="17600"/>
                    </a:cubicBezTo>
                    <a:cubicBezTo>
                      <a:pt x="161175" y="17600"/>
                      <a:pt x="161108" y="17590"/>
                      <a:pt x="161025" y="17569"/>
                    </a:cubicBezTo>
                    <a:cubicBezTo>
                      <a:pt x="160776" y="17486"/>
                      <a:pt x="160610" y="17321"/>
                      <a:pt x="160693" y="17238"/>
                    </a:cubicBezTo>
                    <a:cubicBezTo>
                      <a:pt x="160693" y="17214"/>
                      <a:pt x="160715" y="17204"/>
                      <a:pt x="160749" y="17204"/>
                    </a:cubicBezTo>
                    <a:close/>
                    <a:moveTo>
                      <a:pt x="147599" y="17155"/>
                    </a:moveTo>
                    <a:cubicBezTo>
                      <a:pt x="147682" y="17155"/>
                      <a:pt x="147765" y="17238"/>
                      <a:pt x="147682" y="17404"/>
                    </a:cubicBezTo>
                    <a:cubicBezTo>
                      <a:pt x="147599" y="17569"/>
                      <a:pt x="147516" y="17652"/>
                      <a:pt x="147516" y="17652"/>
                    </a:cubicBezTo>
                    <a:cubicBezTo>
                      <a:pt x="147433" y="17652"/>
                      <a:pt x="147433" y="17569"/>
                      <a:pt x="147350" y="17404"/>
                    </a:cubicBezTo>
                    <a:cubicBezTo>
                      <a:pt x="147350" y="17321"/>
                      <a:pt x="147433" y="17155"/>
                      <a:pt x="147599" y="17155"/>
                    </a:cubicBezTo>
                    <a:close/>
                    <a:moveTo>
                      <a:pt x="32155" y="17984"/>
                    </a:moveTo>
                    <a:cubicBezTo>
                      <a:pt x="32238" y="17984"/>
                      <a:pt x="32238" y="18067"/>
                      <a:pt x="32073" y="18149"/>
                    </a:cubicBezTo>
                    <a:cubicBezTo>
                      <a:pt x="31907" y="18149"/>
                      <a:pt x="31824" y="18149"/>
                      <a:pt x="31907" y="18067"/>
                    </a:cubicBezTo>
                    <a:cubicBezTo>
                      <a:pt x="31907" y="17984"/>
                      <a:pt x="31990" y="17984"/>
                      <a:pt x="32155" y="17984"/>
                    </a:cubicBezTo>
                    <a:close/>
                    <a:moveTo>
                      <a:pt x="110893" y="19855"/>
                    </a:moveTo>
                    <a:cubicBezTo>
                      <a:pt x="110976" y="19855"/>
                      <a:pt x="111076" y="19914"/>
                      <a:pt x="111134" y="19973"/>
                    </a:cubicBezTo>
                    <a:cubicBezTo>
                      <a:pt x="111217" y="20056"/>
                      <a:pt x="111134" y="20221"/>
                      <a:pt x="111052" y="20304"/>
                    </a:cubicBezTo>
                    <a:cubicBezTo>
                      <a:pt x="111027" y="20328"/>
                      <a:pt x="110996" y="20339"/>
                      <a:pt x="110962" y="20339"/>
                    </a:cubicBezTo>
                    <a:cubicBezTo>
                      <a:pt x="110879" y="20339"/>
                      <a:pt x="110779" y="20280"/>
                      <a:pt x="110720" y="20221"/>
                    </a:cubicBezTo>
                    <a:cubicBezTo>
                      <a:pt x="110720" y="20138"/>
                      <a:pt x="110720" y="19973"/>
                      <a:pt x="110803" y="19890"/>
                    </a:cubicBezTo>
                    <a:cubicBezTo>
                      <a:pt x="110827" y="19866"/>
                      <a:pt x="110859" y="19855"/>
                      <a:pt x="110893" y="19855"/>
                    </a:cubicBezTo>
                    <a:close/>
                    <a:moveTo>
                      <a:pt x="158787" y="19973"/>
                    </a:moveTo>
                    <a:cubicBezTo>
                      <a:pt x="158953" y="20056"/>
                      <a:pt x="159201" y="20221"/>
                      <a:pt x="159284" y="20636"/>
                    </a:cubicBezTo>
                    <a:cubicBezTo>
                      <a:pt x="159036" y="20719"/>
                      <a:pt x="158870" y="20801"/>
                      <a:pt x="158621" y="20884"/>
                    </a:cubicBezTo>
                    <a:cubicBezTo>
                      <a:pt x="158538" y="20801"/>
                      <a:pt x="158538" y="20801"/>
                      <a:pt x="158456" y="20719"/>
                    </a:cubicBezTo>
                    <a:cubicBezTo>
                      <a:pt x="158290" y="20387"/>
                      <a:pt x="158290" y="20138"/>
                      <a:pt x="158538" y="20056"/>
                    </a:cubicBezTo>
                    <a:cubicBezTo>
                      <a:pt x="158621" y="20056"/>
                      <a:pt x="158704" y="20056"/>
                      <a:pt x="158787" y="19973"/>
                    </a:cubicBezTo>
                    <a:close/>
                    <a:moveTo>
                      <a:pt x="161108" y="19061"/>
                    </a:moveTo>
                    <a:cubicBezTo>
                      <a:pt x="161356" y="19061"/>
                      <a:pt x="161522" y="19227"/>
                      <a:pt x="161605" y="19393"/>
                    </a:cubicBezTo>
                    <a:cubicBezTo>
                      <a:pt x="161641" y="19501"/>
                      <a:pt x="161756" y="19562"/>
                      <a:pt x="161930" y="19562"/>
                    </a:cubicBezTo>
                    <a:cubicBezTo>
                      <a:pt x="162153" y="19562"/>
                      <a:pt x="162474" y="19460"/>
                      <a:pt x="162848" y="19227"/>
                    </a:cubicBezTo>
                    <a:cubicBezTo>
                      <a:pt x="162884" y="19190"/>
                      <a:pt x="162909" y="19174"/>
                      <a:pt x="162922" y="19174"/>
                    </a:cubicBezTo>
                    <a:cubicBezTo>
                      <a:pt x="162969" y="19174"/>
                      <a:pt x="162876" y="19382"/>
                      <a:pt x="162682" y="19641"/>
                    </a:cubicBezTo>
                    <a:cubicBezTo>
                      <a:pt x="162682" y="19724"/>
                      <a:pt x="162599" y="19807"/>
                      <a:pt x="162599" y="19973"/>
                    </a:cubicBezTo>
                    <a:cubicBezTo>
                      <a:pt x="162434" y="19973"/>
                      <a:pt x="162268" y="20056"/>
                      <a:pt x="162268" y="20304"/>
                    </a:cubicBezTo>
                    <a:cubicBezTo>
                      <a:pt x="162185" y="20470"/>
                      <a:pt x="162019" y="20719"/>
                      <a:pt x="161853" y="20801"/>
                    </a:cubicBezTo>
                    <a:cubicBezTo>
                      <a:pt x="161795" y="20860"/>
                      <a:pt x="161746" y="20888"/>
                      <a:pt x="161709" y="20888"/>
                    </a:cubicBezTo>
                    <a:cubicBezTo>
                      <a:pt x="161639" y="20888"/>
                      <a:pt x="161605" y="20796"/>
                      <a:pt x="161605" y="20636"/>
                    </a:cubicBezTo>
                    <a:cubicBezTo>
                      <a:pt x="161671" y="20307"/>
                      <a:pt x="161320" y="19874"/>
                      <a:pt x="161089" y="19874"/>
                    </a:cubicBezTo>
                    <a:cubicBezTo>
                      <a:pt x="161028" y="19874"/>
                      <a:pt x="160976" y="19904"/>
                      <a:pt x="160942" y="19973"/>
                    </a:cubicBezTo>
                    <a:cubicBezTo>
                      <a:pt x="160859" y="20056"/>
                      <a:pt x="160527" y="20138"/>
                      <a:pt x="160196" y="20304"/>
                    </a:cubicBezTo>
                    <a:cubicBezTo>
                      <a:pt x="160196" y="20304"/>
                      <a:pt x="160196" y="20221"/>
                      <a:pt x="160196" y="20221"/>
                    </a:cubicBezTo>
                    <a:cubicBezTo>
                      <a:pt x="159864" y="19890"/>
                      <a:pt x="160527" y="19061"/>
                      <a:pt x="161108" y="19061"/>
                    </a:cubicBezTo>
                    <a:close/>
                    <a:moveTo>
                      <a:pt x="162682" y="20304"/>
                    </a:moveTo>
                    <a:cubicBezTo>
                      <a:pt x="162765" y="20304"/>
                      <a:pt x="162931" y="20387"/>
                      <a:pt x="162931" y="20553"/>
                    </a:cubicBezTo>
                    <a:cubicBezTo>
                      <a:pt x="162931" y="20636"/>
                      <a:pt x="162993" y="20677"/>
                      <a:pt x="163076" y="20677"/>
                    </a:cubicBezTo>
                    <a:cubicBezTo>
                      <a:pt x="163159" y="20677"/>
                      <a:pt x="163262" y="20636"/>
                      <a:pt x="163345" y="20553"/>
                    </a:cubicBezTo>
                    <a:cubicBezTo>
                      <a:pt x="163414" y="20518"/>
                      <a:pt x="163483" y="20498"/>
                      <a:pt x="163545" y="20498"/>
                    </a:cubicBezTo>
                    <a:cubicBezTo>
                      <a:pt x="163634" y="20498"/>
                      <a:pt x="163711" y="20539"/>
                      <a:pt x="163760" y="20636"/>
                    </a:cubicBezTo>
                    <a:cubicBezTo>
                      <a:pt x="163760" y="20801"/>
                      <a:pt x="163594" y="20884"/>
                      <a:pt x="163097" y="20884"/>
                    </a:cubicBezTo>
                    <a:cubicBezTo>
                      <a:pt x="163014" y="20967"/>
                      <a:pt x="162931" y="21050"/>
                      <a:pt x="162848" y="21216"/>
                    </a:cubicBezTo>
                    <a:cubicBezTo>
                      <a:pt x="162820" y="21271"/>
                      <a:pt x="162793" y="21299"/>
                      <a:pt x="162765" y="21299"/>
                    </a:cubicBezTo>
                    <a:cubicBezTo>
                      <a:pt x="162710" y="21299"/>
                      <a:pt x="162655" y="21188"/>
                      <a:pt x="162599" y="20967"/>
                    </a:cubicBezTo>
                    <a:cubicBezTo>
                      <a:pt x="162516" y="20636"/>
                      <a:pt x="162599" y="20387"/>
                      <a:pt x="162682" y="20304"/>
                    </a:cubicBezTo>
                    <a:close/>
                    <a:moveTo>
                      <a:pt x="159367" y="20719"/>
                    </a:moveTo>
                    <a:cubicBezTo>
                      <a:pt x="159472" y="21138"/>
                      <a:pt x="159378" y="21359"/>
                      <a:pt x="159189" y="21359"/>
                    </a:cubicBezTo>
                    <a:cubicBezTo>
                      <a:pt x="159080" y="21359"/>
                      <a:pt x="158939" y="21285"/>
                      <a:pt x="158787" y="21133"/>
                    </a:cubicBezTo>
                    <a:cubicBezTo>
                      <a:pt x="158870" y="21133"/>
                      <a:pt x="158870" y="21133"/>
                      <a:pt x="158870" y="21050"/>
                    </a:cubicBezTo>
                    <a:cubicBezTo>
                      <a:pt x="159036" y="20967"/>
                      <a:pt x="159201" y="20801"/>
                      <a:pt x="159367" y="20719"/>
                    </a:cubicBezTo>
                    <a:close/>
                    <a:moveTo>
                      <a:pt x="157563" y="21016"/>
                    </a:moveTo>
                    <a:cubicBezTo>
                      <a:pt x="157758" y="21016"/>
                      <a:pt x="157900" y="21074"/>
                      <a:pt x="157958" y="21133"/>
                    </a:cubicBezTo>
                    <a:cubicBezTo>
                      <a:pt x="157793" y="21299"/>
                      <a:pt x="157627" y="21382"/>
                      <a:pt x="157544" y="21464"/>
                    </a:cubicBezTo>
                    <a:cubicBezTo>
                      <a:pt x="157378" y="21382"/>
                      <a:pt x="157213" y="21299"/>
                      <a:pt x="157047" y="21299"/>
                    </a:cubicBezTo>
                    <a:cubicBezTo>
                      <a:pt x="156798" y="21299"/>
                      <a:pt x="156964" y="21133"/>
                      <a:pt x="157295" y="21050"/>
                    </a:cubicBezTo>
                    <a:cubicBezTo>
                      <a:pt x="157392" y="21026"/>
                      <a:pt x="157482" y="21016"/>
                      <a:pt x="157563" y="21016"/>
                    </a:cubicBezTo>
                    <a:close/>
                    <a:moveTo>
                      <a:pt x="157627" y="22045"/>
                    </a:moveTo>
                    <a:cubicBezTo>
                      <a:pt x="157689" y="22231"/>
                      <a:pt x="157658" y="22324"/>
                      <a:pt x="157429" y="22324"/>
                    </a:cubicBezTo>
                    <a:cubicBezTo>
                      <a:pt x="157352" y="22324"/>
                      <a:pt x="157254" y="22314"/>
                      <a:pt x="157130" y="22293"/>
                    </a:cubicBezTo>
                    <a:cubicBezTo>
                      <a:pt x="157295" y="22210"/>
                      <a:pt x="157461" y="22127"/>
                      <a:pt x="157627" y="22045"/>
                    </a:cubicBezTo>
                    <a:close/>
                    <a:moveTo>
                      <a:pt x="35222" y="21962"/>
                    </a:moveTo>
                    <a:cubicBezTo>
                      <a:pt x="35305" y="21962"/>
                      <a:pt x="35388" y="22045"/>
                      <a:pt x="35470" y="22127"/>
                    </a:cubicBezTo>
                    <a:cubicBezTo>
                      <a:pt x="35553" y="22210"/>
                      <a:pt x="35636" y="22376"/>
                      <a:pt x="35553" y="22376"/>
                    </a:cubicBezTo>
                    <a:cubicBezTo>
                      <a:pt x="35470" y="22376"/>
                      <a:pt x="35305" y="22293"/>
                      <a:pt x="35222" y="22210"/>
                    </a:cubicBezTo>
                    <a:cubicBezTo>
                      <a:pt x="35139" y="22127"/>
                      <a:pt x="35139" y="22045"/>
                      <a:pt x="35222" y="21962"/>
                    </a:cubicBezTo>
                    <a:close/>
                    <a:moveTo>
                      <a:pt x="164340" y="21962"/>
                    </a:moveTo>
                    <a:cubicBezTo>
                      <a:pt x="164505" y="22045"/>
                      <a:pt x="164671" y="22210"/>
                      <a:pt x="164754" y="22376"/>
                    </a:cubicBezTo>
                    <a:cubicBezTo>
                      <a:pt x="164754" y="22542"/>
                      <a:pt x="164671" y="22708"/>
                      <a:pt x="164505" y="22790"/>
                    </a:cubicBezTo>
                    <a:cubicBezTo>
                      <a:pt x="164340" y="22790"/>
                      <a:pt x="164091" y="22625"/>
                      <a:pt x="164091" y="22376"/>
                    </a:cubicBezTo>
                    <a:cubicBezTo>
                      <a:pt x="164008" y="22127"/>
                      <a:pt x="164091" y="21962"/>
                      <a:pt x="164340" y="21962"/>
                    </a:cubicBezTo>
                    <a:close/>
                    <a:moveTo>
                      <a:pt x="160952" y="21485"/>
                    </a:moveTo>
                    <a:cubicBezTo>
                      <a:pt x="161025" y="21485"/>
                      <a:pt x="161025" y="21506"/>
                      <a:pt x="160942" y="21547"/>
                    </a:cubicBezTo>
                    <a:cubicBezTo>
                      <a:pt x="160720" y="21769"/>
                      <a:pt x="160762" y="22058"/>
                      <a:pt x="161069" y="22058"/>
                    </a:cubicBezTo>
                    <a:cubicBezTo>
                      <a:pt x="161106" y="22058"/>
                      <a:pt x="161146" y="22053"/>
                      <a:pt x="161190" y="22045"/>
                    </a:cubicBezTo>
                    <a:cubicBezTo>
                      <a:pt x="161236" y="22029"/>
                      <a:pt x="161273" y="22022"/>
                      <a:pt x="161303" y="22022"/>
                    </a:cubicBezTo>
                    <a:cubicBezTo>
                      <a:pt x="161434" y="22022"/>
                      <a:pt x="161409" y="22158"/>
                      <a:pt x="161273" y="22293"/>
                    </a:cubicBezTo>
                    <a:cubicBezTo>
                      <a:pt x="161190" y="22542"/>
                      <a:pt x="160859" y="22790"/>
                      <a:pt x="160610" y="22873"/>
                    </a:cubicBezTo>
                    <a:cubicBezTo>
                      <a:pt x="160474" y="22896"/>
                      <a:pt x="160369" y="22912"/>
                      <a:pt x="160286" y="22912"/>
                    </a:cubicBezTo>
                    <a:cubicBezTo>
                      <a:pt x="160068" y="22912"/>
                      <a:pt x="160008" y="22797"/>
                      <a:pt x="159947" y="22376"/>
                    </a:cubicBezTo>
                    <a:cubicBezTo>
                      <a:pt x="159947" y="22127"/>
                      <a:pt x="159864" y="21796"/>
                      <a:pt x="159864" y="21713"/>
                    </a:cubicBezTo>
                    <a:cubicBezTo>
                      <a:pt x="159864" y="21713"/>
                      <a:pt x="160196" y="21630"/>
                      <a:pt x="160527" y="21547"/>
                    </a:cubicBezTo>
                    <a:cubicBezTo>
                      <a:pt x="160735" y="21506"/>
                      <a:pt x="160880" y="21485"/>
                      <a:pt x="160952" y="21485"/>
                    </a:cubicBezTo>
                    <a:close/>
                    <a:moveTo>
                      <a:pt x="163832" y="22562"/>
                    </a:moveTo>
                    <a:cubicBezTo>
                      <a:pt x="163905" y="22562"/>
                      <a:pt x="163925" y="22666"/>
                      <a:pt x="163842" y="22873"/>
                    </a:cubicBezTo>
                    <a:cubicBezTo>
                      <a:pt x="163760" y="23039"/>
                      <a:pt x="163594" y="23205"/>
                      <a:pt x="163511" y="23205"/>
                    </a:cubicBezTo>
                    <a:cubicBezTo>
                      <a:pt x="163345" y="23205"/>
                      <a:pt x="163345" y="23039"/>
                      <a:pt x="163511" y="22873"/>
                    </a:cubicBezTo>
                    <a:cubicBezTo>
                      <a:pt x="163635" y="22666"/>
                      <a:pt x="163760" y="22562"/>
                      <a:pt x="163832" y="22562"/>
                    </a:cubicBezTo>
                    <a:close/>
                    <a:moveTo>
                      <a:pt x="155558" y="22489"/>
                    </a:moveTo>
                    <a:cubicBezTo>
                      <a:pt x="155775" y="22489"/>
                      <a:pt x="155958" y="22530"/>
                      <a:pt x="156052" y="22625"/>
                    </a:cubicBezTo>
                    <a:cubicBezTo>
                      <a:pt x="155969" y="22790"/>
                      <a:pt x="155969" y="22956"/>
                      <a:pt x="156135" y="23122"/>
                    </a:cubicBezTo>
                    <a:cubicBezTo>
                      <a:pt x="156347" y="23386"/>
                      <a:pt x="156254" y="23583"/>
                      <a:pt x="156074" y="23583"/>
                    </a:cubicBezTo>
                    <a:cubicBezTo>
                      <a:pt x="155971" y="23583"/>
                      <a:pt x="155841" y="23520"/>
                      <a:pt x="155721" y="23371"/>
                    </a:cubicBezTo>
                    <a:cubicBezTo>
                      <a:pt x="155555" y="23122"/>
                      <a:pt x="155306" y="23039"/>
                      <a:pt x="155141" y="23039"/>
                    </a:cubicBezTo>
                    <a:cubicBezTo>
                      <a:pt x="154975" y="23122"/>
                      <a:pt x="154561" y="23122"/>
                      <a:pt x="154229" y="23205"/>
                    </a:cubicBezTo>
                    <a:lnTo>
                      <a:pt x="154063" y="23205"/>
                    </a:lnTo>
                    <a:cubicBezTo>
                      <a:pt x="154063" y="23205"/>
                      <a:pt x="154146" y="23122"/>
                      <a:pt x="154146" y="23039"/>
                    </a:cubicBezTo>
                    <a:cubicBezTo>
                      <a:pt x="154265" y="22743"/>
                      <a:pt x="155017" y="22489"/>
                      <a:pt x="155558" y="22489"/>
                    </a:cubicBezTo>
                    <a:close/>
                    <a:moveTo>
                      <a:pt x="159284" y="21796"/>
                    </a:moveTo>
                    <a:cubicBezTo>
                      <a:pt x="159284" y="21796"/>
                      <a:pt x="159284" y="21879"/>
                      <a:pt x="159284" y="21879"/>
                    </a:cubicBezTo>
                    <a:cubicBezTo>
                      <a:pt x="159367" y="21962"/>
                      <a:pt x="159201" y="22210"/>
                      <a:pt x="159119" y="22376"/>
                    </a:cubicBezTo>
                    <a:cubicBezTo>
                      <a:pt x="158953" y="22542"/>
                      <a:pt x="158870" y="22625"/>
                      <a:pt x="159036" y="22625"/>
                    </a:cubicBezTo>
                    <a:cubicBezTo>
                      <a:pt x="159201" y="22625"/>
                      <a:pt x="159284" y="22708"/>
                      <a:pt x="159284" y="22873"/>
                    </a:cubicBezTo>
                    <a:cubicBezTo>
                      <a:pt x="159201" y="23122"/>
                      <a:pt x="159036" y="23205"/>
                      <a:pt x="158456" y="23205"/>
                    </a:cubicBezTo>
                    <a:cubicBezTo>
                      <a:pt x="157958" y="23288"/>
                      <a:pt x="157461" y="23371"/>
                      <a:pt x="157213" y="23619"/>
                    </a:cubicBezTo>
                    <a:cubicBezTo>
                      <a:pt x="156979" y="23786"/>
                      <a:pt x="156826" y="23872"/>
                      <a:pt x="156748" y="23872"/>
                    </a:cubicBezTo>
                    <a:cubicBezTo>
                      <a:pt x="156633" y="23872"/>
                      <a:pt x="156683" y="23683"/>
                      <a:pt x="156881" y="23288"/>
                    </a:cubicBezTo>
                    <a:cubicBezTo>
                      <a:pt x="157047" y="22873"/>
                      <a:pt x="157047" y="22873"/>
                      <a:pt x="156632" y="22790"/>
                    </a:cubicBezTo>
                    <a:cubicBezTo>
                      <a:pt x="156467" y="22790"/>
                      <a:pt x="156384" y="22708"/>
                      <a:pt x="156467" y="22708"/>
                    </a:cubicBezTo>
                    <a:cubicBezTo>
                      <a:pt x="156467" y="22625"/>
                      <a:pt x="156467" y="22625"/>
                      <a:pt x="156550" y="22625"/>
                    </a:cubicBezTo>
                    <a:cubicBezTo>
                      <a:pt x="156715" y="22625"/>
                      <a:pt x="156964" y="22625"/>
                      <a:pt x="157213" y="22708"/>
                    </a:cubicBezTo>
                    <a:cubicBezTo>
                      <a:pt x="157359" y="22766"/>
                      <a:pt x="157464" y="22794"/>
                      <a:pt x="157539" y="22794"/>
                    </a:cubicBezTo>
                    <a:cubicBezTo>
                      <a:pt x="157675" y="22794"/>
                      <a:pt x="157710" y="22702"/>
                      <a:pt x="157710" y="22542"/>
                    </a:cubicBezTo>
                    <a:cubicBezTo>
                      <a:pt x="157710" y="22420"/>
                      <a:pt x="157799" y="22344"/>
                      <a:pt x="157911" y="22344"/>
                    </a:cubicBezTo>
                    <a:cubicBezTo>
                      <a:pt x="157952" y="22344"/>
                      <a:pt x="157997" y="22354"/>
                      <a:pt x="158041" y="22376"/>
                    </a:cubicBezTo>
                    <a:cubicBezTo>
                      <a:pt x="158124" y="22376"/>
                      <a:pt x="158207" y="22293"/>
                      <a:pt x="158041" y="22127"/>
                    </a:cubicBezTo>
                    <a:cubicBezTo>
                      <a:pt x="157876" y="21962"/>
                      <a:pt x="158041" y="21879"/>
                      <a:pt x="158538" y="21796"/>
                    </a:cubicBezTo>
                    <a:lnTo>
                      <a:pt x="158787" y="21796"/>
                    </a:lnTo>
                    <a:cubicBezTo>
                      <a:pt x="158704" y="21796"/>
                      <a:pt x="158704" y="21879"/>
                      <a:pt x="158621" y="21879"/>
                    </a:cubicBezTo>
                    <a:cubicBezTo>
                      <a:pt x="158290" y="22100"/>
                      <a:pt x="158179" y="22210"/>
                      <a:pt x="158290" y="22210"/>
                    </a:cubicBezTo>
                    <a:cubicBezTo>
                      <a:pt x="158345" y="22210"/>
                      <a:pt x="158456" y="22183"/>
                      <a:pt x="158621" y="22127"/>
                    </a:cubicBezTo>
                    <a:cubicBezTo>
                      <a:pt x="158870" y="22045"/>
                      <a:pt x="159036" y="21962"/>
                      <a:pt x="159284" y="21796"/>
                    </a:cubicBezTo>
                    <a:close/>
                    <a:moveTo>
                      <a:pt x="172306" y="23399"/>
                    </a:moveTo>
                    <a:cubicBezTo>
                      <a:pt x="172419" y="23399"/>
                      <a:pt x="172564" y="23439"/>
                      <a:pt x="172710" y="23536"/>
                    </a:cubicBezTo>
                    <a:cubicBezTo>
                      <a:pt x="172959" y="23702"/>
                      <a:pt x="173124" y="23785"/>
                      <a:pt x="173124" y="23868"/>
                    </a:cubicBezTo>
                    <a:cubicBezTo>
                      <a:pt x="173078" y="23899"/>
                      <a:pt x="173008" y="23912"/>
                      <a:pt x="172927" y="23912"/>
                    </a:cubicBezTo>
                    <a:cubicBezTo>
                      <a:pt x="172572" y="23912"/>
                      <a:pt x="171995" y="23655"/>
                      <a:pt x="172130" y="23453"/>
                    </a:cubicBezTo>
                    <a:cubicBezTo>
                      <a:pt x="172164" y="23419"/>
                      <a:pt x="172227" y="23399"/>
                      <a:pt x="172306" y="23399"/>
                    </a:cubicBezTo>
                    <a:close/>
                    <a:moveTo>
                      <a:pt x="146042" y="23585"/>
                    </a:moveTo>
                    <a:cubicBezTo>
                      <a:pt x="146066" y="23585"/>
                      <a:pt x="146107" y="23643"/>
                      <a:pt x="146107" y="23702"/>
                    </a:cubicBezTo>
                    <a:cubicBezTo>
                      <a:pt x="146190" y="23868"/>
                      <a:pt x="146190" y="23951"/>
                      <a:pt x="146107" y="24034"/>
                    </a:cubicBezTo>
                    <a:cubicBezTo>
                      <a:pt x="146107" y="24034"/>
                      <a:pt x="146025" y="23951"/>
                      <a:pt x="146025" y="23868"/>
                    </a:cubicBezTo>
                    <a:cubicBezTo>
                      <a:pt x="146025" y="23868"/>
                      <a:pt x="146025" y="23702"/>
                      <a:pt x="146025" y="23619"/>
                    </a:cubicBezTo>
                    <a:cubicBezTo>
                      <a:pt x="146025" y="23595"/>
                      <a:pt x="146032" y="23585"/>
                      <a:pt x="146042" y="23585"/>
                    </a:cubicBezTo>
                    <a:close/>
                    <a:moveTo>
                      <a:pt x="147578" y="22922"/>
                    </a:moveTo>
                    <a:cubicBezTo>
                      <a:pt x="147628" y="22922"/>
                      <a:pt x="147696" y="22980"/>
                      <a:pt x="147931" y="23039"/>
                    </a:cubicBezTo>
                    <a:cubicBezTo>
                      <a:pt x="148428" y="23122"/>
                      <a:pt x="148511" y="23205"/>
                      <a:pt x="148428" y="23702"/>
                    </a:cubicBezTo>
                    <a:cubicBezTo>
                      <a:pt x="148345" y="24034"/>
                      <a:pt x="148179" y="24199"/>
                      <a:pt x="148013" y="24282"/>
                    </a:cubicBezTo>
                    <a:cubicBezTo>
                      <a:pt x="148013" y="24034"/>
                      <a:pt x="147848" y="23785"/>
                      <a:pt x="147765" y="23619"/>
                    </a:cubicBezTo>
                    <a:cubicBezTo>
                      <a:pt x="147696" y="23585"/>
                      <a:pt x="147656" y="23565"/>
                      <a:pt x="147638" y="23565"/>
                    </a:cubicBezTo>
                    <a:cubicBezTo>
                      <a:pt x="147613" y="23565"/>
                      <a:pt x="147633" y="23605"/>
                      <a:pt x="147682" y="23702"/>
                    </a:cubicBezTo>
                    <a:cubicBezTo>
                      <a:pt x="147682" y="23785"/>
                      <a:pt x="147682" y="23951"/>
                      <a:pt x="147599" y="24116"/>
                    </a:cubicBezTo>
                    <a:cubicBezTo>
                      <a:pt x="147599" y="23951"/>
                      <a:pt x="147599" y="23868"/>
                      <a:pt x="147516" y="23702"/>
                    </a:cubicBezTo>
                    <a:cubicBezTo>
                      <a:pt x="147516" y="23288"/>
                      <a:pt x="147516" y="23039"/>
                      <a:pt x="147516" y="22956"/>
                    </a:cubicBezTo>
                    <a:cubicBezTo>
                      <a:pt x="147541" y="22932"/>
                      <a:pt x="147558" y="22922"/>
                      <a:pt x="147578" y="22922"/>
                    </a:cubicBezTo>
                    <a:close/>
                    <a:moveTo>
                      <a:pt x="166163" y="23453"/>
                    </a:moveTo>
                    <a:cubicBezTo>
                      <a:pt x="166329" y="23536"/>
                      <a:pt x="166412" y="23702"/>
                      <a:pt x="166412" y="23868"/>
                    </a:cubicBezTo>
                    <a:cubicBezTo>
                      <a:pt x="166285" y="24249"/>
                      <a:pt x="165671" y="24532"/>
                      <a:pt x="165130" y="24532"/>
                    </a:cubicBezTo>
                    <a:cubicBezTo>
                      <a:pt x="164965" y="24532"/>
                      <a:pt x="164807" y="24506"/>
                      <a:pt x="164671" y="24448"/>
                    </a:cubicBezTo>
                    <a:cubicBezTo>
                      <a:pt x="164091" y="24199"/>
                      <a:pt x="164257" y="23951"/>
                      <a:pt x="165251" y="23868"/>
                    </a:cubicBezTo>
                    <a:cubicBezTo>
                      <a:pt x="165666" y="23785"/>
                      <a:pt x="165997" y="23702"/>
                      <a:pt x="165997" y="23536"/>
                    </a:cubicBezTo>
                    <a:cubicBezTo>
                      <a:pt x="165997" y="23453"/>
                      <a:pt x="166080" y="23453"/>
                      <a:pt x="166163" y="23453"/>
                    </a:cubicBezTo>
                    <a:close/>
                    <a:moveTo>
                      <a:pt x="146843" y="23992"/>
                    </a:moveTo>
                    <a:cubicBezTo>
                      <a:pt x="146874" y="23992"/>
                      <a:pt x="146936" y="24034"/>
                      <a:pt x="147019" y="24116"/>
                    </a:cubicBezTo>
                    <a:cubicBezTo>
                      <a:pt x="147185" y="24282"/>
                      <a:pt x="147268" y="24448"/>
                      <a:pt x="147268" y="24614"/>
                    </a:cubicBezTo>
                    <a:cubicBezTo>
                      <a:pt x="147195" y="24468"/>
                      <a:pt x="147074" y="24403"/>
                      <a:pt x="146962" y="24403"/>
                    </a:cubicBezTo>
                    <a:cubicBezTo>
                      <a:pt x="146836" y="24403"/>
                      <a:pt x="146721" y="24485"/>
                      <a:pt x="146693" y="24630"/>
                    </a:cubicBezTo>
                    <a:lnTo>
                      <a:pt x="146693" y="24630"/>
                    </a:lnTo>
                    <a:cubicBezTo>
                      <a:pt x="146667" y="24572"/>
                      <a:pt x="146636" y="24510"/>
                      <a:pt x="146605" y="24448"/>
                    </a:cubicBezTo>
                    <a:cubicBezTo>
                      <a:pt x="146542" y="24261"/>
                      <a:pt x="146527" y="24168"/>
                      <a:pt x="146628" y="24168"/>
                    </a:cubicBezTo>
                    <a:cubicBezTo>
                      <a:pt x="146662" y="24168"/>
                      <a:pt x="146708" y="24179"/>
                      <a:pt x="146770" y="24199"/>
                    </a:cubicBezTo>
                    <a:cubicBezTo>
                      <a:pt x="146805" y="24234"/>
                      <a:pt x="146839" y="24254"/>
                      <a:pt x="146862" y="24254"/>
                    </a:cubicBezTo>
                    <a:cubicBezTo>
                      <a:pt x="146893" y="24254"/>
                      <a:pt x="146902" y="24213"/>
                      <a:pt x="146853" y="24116"/>
                    </a:cubicBezTo>
                    <a:cubicBezTo>
                      <a:pt x="146812" y="24034"/>
                      <a:pt x="146812" y="23992"/>
                      <a:pt x="146843" y="23992"/>
                    </a:cubicBezTo>
                    <a:close/>
                    <a:moveTo>
                      <a:pt x="158971" y="23918"/>
                    </a:moveTo>
                    <a:cubicBezTo>
                      <a:pt x="158991" y="23918"/>
                      <a:pt x="159014" y="23928"/>
                      <a:pt x="159036" y="23951"/>
                    </a:cubicBezTo>
                    <a:cubicBezTo>
                      <a:pt x="159201" y="23951"/>
                      <a:pt x="159201" y="24199"/>
                      <a:pt x="159119" y="24448"/>
                    </a:cubicBezTo>
                    <a:cubicBezTo>
                      <a:pt x="158982" y="24676"/>
                      <a:pt x="158895" y="24803"/>
                      <a:pt x="158818" y="24803"/>
                    </a:cubicBezTo>
                    <a:cubicBezTo>
                      <a:pt x="158754" y="24803"/>
                      <a:pt x="158696" y="24717"/>
                      <a:pt x="158621" y="24531"/>
                    </a:cubicBezTo>
                    <a:cubicBezTo>
                      <a:pt x="158621" y="24395"/>
                      <a:pt x="158621" y="24260"/>
                      <a:pt x="158712" y="24260"/>
                    </a:cubicBezTo>
                    <a:cubicBezTo>
                      <a:pt x="158732" y="24260"/>
                      <a:pt x="158757" y="24267"/>
                      <a:pt x="158787" y="24282"/>
                    </a:cubicBezTo>
                    <a:cubicBezTo>
                      <a:pt x="158870" y="24282"/>
                      <a:pt x="158870" y="24199"/>
                      <a:pt x="158870" y="24116"/>
                    </a:cubicBezTo>
                    <a:cubicBezTo>
                      <a:pt x="158870" y="23995"/>
                      <a:pt x="158914" y="23918"/>
                      <a:pt x="158971" y="23918"/>
                    </a:cubicBezTo>
                    <a:close/>
                    <a:moveTo>
                      <a:pt x="162789" y="24548"/>
                    </a:moveTo>
                    <a:cubicBezTo>
                      <a:pt x="162856" y="24548"/>
                      <a:pt x="162894" y="24630"/>
                      <a:pt x="162931" y="24779"/>
                    </a:cubicBezTo>
                    <a:cubicBezTo>
                      <a:pt x="162931" y="24945"/>
                      <a:pt x="162765" y="25111"/>
                      <a:pt x="162516" y="25194"/>
                    </a:cubicBezTo>
                    <a:cubicBezTo>
                      <a:pt x="162268" y="25277"/>
                      <a:pt x="162185" y="25277"/>
                      <a:pt x="162185" y="25277"/>
                    </a:cubicBezTo>
                    <a:cubicBezTo>
                      <a:pt x="162102" y="25277"/>
                      <a:pt x="162185" y="25111"/>
                      <a:pt x="162351" y="24945"/>
                    </a:cubicBezTo>
                    <a:cubicBezTo>
                      <a:pt x="162579" y="24671"/>
                      <a:pt x="162706" y="24548"/>
                      <a:pt x="162789" y="24548"/>
                    </a:cubicBezTo>
                    <a:close/>
                    <a:moveTo>
                      <a:pt x="166476" y="24722"/>
                    </a:moveTo>
                    <a:cubicBezTo>
                      <a:pt x="166582" y="24722"/>
                      <a:pt x="166722" y="24769"/>
                      <a:pt x="166909" y="24862"/>
                    </a:cubicBezTo>
                    <a:cubicBezTo>
                      <a:pt x="167157" y="24945"/>
                      <a:pt x="167157" y="25028"/>
                      <a:pt x="166992" y="25028"/>
                    </a:cubicBezTo>
                    <a:cubicBezTo>
                      <a:pt x="166909" y="25111"/>
                      <a:pt x="166577" y="25194"/>
                      <a:pt x="166412" y="25277"/>
                    </a:cubicBezTo>
                    <a:cubicBezTo>
                      <a:pt x="166309" y="25345"/>
                      <a:pt x="166234" y="25385"/>
                      <a:pt x="166188" y="25385"/>
                    </a:cubicBezTo>
                    <a:cubicBezTo>
                      <a:pt x="166123" y="25385"/>
                      <a:pt x="166114" y="25305"/>
                      <a:pt x="166163" y="25111"/>
                    </a:cubicBezTo>
                    <a:cubicBezTo>
                      <a:pt x="166215" y="24852"/>
                      <a:pt x="166299" y="24722"/>
                      <a:pt x="166476" y="24722"/>
                    </a:cubicBezTo>
                    <a:close/>
                    <a:moveTo>
                      <a:pt x="157378" y="24945"/>
                    </a:moveTo>
                    <a:cubicBezTo>
                      <a:pt x="157378" y="24945"/>
                      <a:pt x="157544" y="25028"/>
                      <a:pt x="157627" y="25111"/>
                    </a:cubicBezTo>
                    <a:cubicBezTo>
                      <a:pt x="157710" y="25277"/>
                      <a:pt x="157710" y="25359"/>
                      <a:pt x="157627" y="25359"/>
                    </a:cubicBezTo>
                    <a:cubicBezTo>
                      <a:pt x="157582" y="25382"/>
                      <a:pt x="157544" y="25392"/>
                      <a:pt x="157511" y="25392"/>
                    </a:cubicBezTo>
                    <a:cubicBezTo>
                      <a:pt x="157423" y="25392"/>
                      <a:pt x="157378" y="25315"/>
                      <a:pt x="157378" y="25194"/>
                    </a:cubicBezTo>
                    <a:cubicBezTo>
                      <a:pt x="157295" y="25111"/>
                      <a:pt x="157295" y="25028"/>
                      <a:pt x="157378" y="24945"/>
                    </a:cubicBezTo>
                    <a:close/>
                    <a:moveTo>
                      <a:pt x="156073" y="25111"/>
                    </a:moveTo>
                    <a:cubicBezTo>
                      <a:pt x="156177" y="25111"/>
                      <a:pt x="156342" y="25194"/>
                      <a:pt x="156550" y="25359"/>
                    </a:cubicBezTo>
                    <a:cubicBezTo>
                      <a:pt x="156798" y="25546"/>
                      <a:pt x="156814" y="25639"/>
                      <a:pt x="156631" y="25639"/>
                    </a:cubicBezTo>
                    <a:cubicBezTo>
                      <a:pt x="156570" y="25639"/>
                      <a:pt x="156487" y="25629"/>
                      <a:pt x="156384" y="25608"/>
                    </a:cubicBezTo>
                    <a:cubicBezTo>
                      <a:pt x="156218" y="25608"/>
                      <a:pt x="156052" y="25442"/>
                      <a:pt x="155969" y="25359"/>
                    </a:cubicBezTo>
                    <a:cubicBezTo>
                      <a:pt x="155928" y="25194"/>
                      <a:pt x="155969" y="25111"/>
                      <a:pt x="156073" y="25111"/>
                    </a:cubicBezTo>
                    <a:close/>
                    <a:moveTo>
                      <a:pt x="158824" y="25410"/>
                    </a:moveTo>
                    <a:cubicBezTo>
                      <a:pt x="158864" y="25410"/>
                      <a:pt x="158908" y="25420"/>
                      <a:pt x="158953" y="25442"/>
                    </a:cubicBezTo>
                    <a:cubicBezTo>
                      <a:pt x="159119" y="25442"/>
                      <a:pt x="159284" y="25525"/>
                      <a:pt x="159284" y="25525"/>
                    </a:cubicBezTo>
                    <a:cubicBezTo>
                      <a:pt x="159284" y="25608"/>
                      <a:pt x="159201" y="25691"/>
                      <a:pt x="159036" y="25691"/>
                    </a:cubicBezTo>
                    <a:cubicBezTo>
                      <a:pt x="158987" y="25715"/>
                      <a:pt x="158939" y="25725"/>
                      <a:pt x="158894" y="25725"/>
                    </a:cubicBezTo>
                    <a:cubicBezTo>
                      <a:pt x="158787" y="25725"/>
                      <a:pt x="158704" y="25667"/>
                      <a:pt x="158704" y="25608"/>
                    </a:cubicBezTo>
                    <a:cubicBezTo>
                      <a:pt x="158644" y="25487"/>
                      <a:pt x="158716" y="25410"/>
                      <a:pt x="158824" y="25410"/>
                    </a:cubicBezTo>
                    <a:close/>
                    <a:moveTo>
                      <a:pt x="161787" y="25233"/>
                    </a:moveTo>
                    <a:cubicBezTo>
                      <a:pt x="161897" y="25233"/>
                      <a:pt x="161808" y="25322"/>
                      <a:pt x="161522" y="25608"/>
                    </a:cubicBezTo>
                    <a:cubicBezTo>
                      <a:pt x="161371" y="25809"/>
                      <a:pt x="161251" y="25918"/>
                      <a:pt x="161161" y="25918"/>
                    </a:cubicBezTo>
                    <a:cubicBezTo>
                      <a:pt x="161103" y="25918"/>
                      <a:pt x="161057" y="25872"/>
                      <a:pt x="161025" y="25774"/>
                    </a:cubicBezTo>
                    <a:cubicBezTo>
                      <a:pt x="160942" y="25691"/>
                      <a:pt x="160776" y="25525"/>
                      <a:pt x="160610" y="25442"/>
                    </a:cubicBezTo>
                    <a:cubicBezTo>
                      <a:pt x="160445" y="25359"/>
                      <a:pt x="160527" y="25359"/>
                      <a:pt x="160693" y="25359"/>
                    </a:cubicBezTo>
                    <a:cubicBezTo>
                      <a:pt x="160942" y="25359"/>
                      <a:pt x="161273" y="25359"/>
                      <a:pt x="161522" y="25277"/>
                    </a:cubicBezTo>
                    <a:cubicBezTo>
                      <a:pt x="161650" y="25251"/>
                      <a:pt x="161738" y="25233"/>
                      <a:pt x="161787" y="25233"/>
                    </a:cubicBezTo>
                    <a:close/>
                    <a:moveTo>
                      <a:pt x="155721" y="25691"/>
                    </a:moveTo>
                    <a:cubicBezTo>
                      <a:pt x="155721" y="25691"/>
                      <a:pt x="155804" y="25774"/>
                      <a:pt x="155887" y="25857"/>
                    </a:cubicBezTo>
                    <a:cubicBezTo>
                      <a:pt x="155969" y="25940"/>
                      <a:pt x="155969" y="26105"/>
                      <a:pt x="155804" y="26105"/>
                    </a:cubicBezTo>
                    <a:cubicBezTo>
                      <a:pt x="155781" y="26128"/>
                      <a:pt x="155759" y="26138"/>
                      <a:pt x="155739" y="26138"/>
                    </a:cubicBezTo>
                    <a:cubicBezTo>
                      <a:pt x="155682" y="26138"/>
                      <a:pt x="155638" y="26061"/>
                      <a:pt x="155638" y="25940"/>
                    </a:cubicBezTo>
                    <a:cubicBezTo>
                      <a:pt x="155638" y="25857"/>
                      <a:pt x="155638" y="25691"/>
                      <a:pt x="155721" y="25691"/>
                    </a:cubicBezTo>
                    <a:close/>
                    <a:moveTo>
                      <a:pt x="163211" y="25629"/>
                    </a:moveTo>
                    <a:cubicBezTo>
                      <a:pt x="163258" y="25629"/>
                      <a:pt x="163330" y="25676"/>
                      <a:pt x="163428" y="25774"/>
                    </a:cubicBezTo>
                    <a:cubicBezTo>
                      <a:pt x="163594" y="25857"/>
                      <a:pt x="163511" y="26022"/>
                      <a:pt x="163428" y="26105"/>
                    </a:cubicBezTo>
                    <a:cubicBezTo>
                      <a:pt x="163399" y="26164"/>
                      <a:pt x="163359" y="26192"/>
                      <a:pt x="163320" y="26192"/>
                    </a:cubicBezTo>
                    <a:cubicBezTo>
                      <a:pt x="163249" y="26192"/>
                      <a:pt x="163179" y="26100"/>
                      <a:pt x="163179" y="25940"/>
                    </a:cubicBezTo>
                    <a:cubicBezTo>
                      <a:pt x="163129" y="25739"/>
                      <a:pt x="163140" y="25629"/>
                      <a:pt x="163211" y="25629"/>
                    </a:cubicBezTo>
                    <a:close/>
                    <a:moveTo>
                      <a:pt x="158927" y="26237"/>
                    </a:moveTo>
                    <a:cubicBezTo>
                      <a:pt x="159029" y="26237"/>
                      <a:pt x="159094" y="26295"/>
                      <a:pt x="159036" y="26354"/>
                    </a:cubicBezTo>
                    <a:cubicBezTo>
                      <a:pt x="159036" y="26437"/>
                      <a:pt x="158870" y="26437"/>
                      <a:pt x="158704" y="26437"/>
                    </a:cubicBezTo>
                    <a:cubicBezTo>
                      <a:pt x="158538" y="26437"/>
                      <a:pt x="158538" y="26354"/>
                      <a:pt x="158787" y="26271"/>
                    </a:cubicBezTo>
                    <a:cubicBezTo>
                      <a:pt x="158836" y="26247"/>
                      <a:pt x="158884" y="26237"/>
                      <a:pt x="158927" y="26237"/>
                    </a:cubicBezTo>
                    <a:close/>
                    <a:moveTo>
                      <a:pt x="171798" y="26022"/>
                    </a:moveTo>
                    <a:cubicBezTo>
                      <a:pt x="171964" y="26022"/>
                      <a:pt x="172130" y="26105"/>
                      <a:pt x="172130" y="26271"/>
                    </a:cubicBezTo>
                    <a:cubicBezTo>
                      <a:pt x="172130" y="26354"/>
                      <a:pt x="171964" y="26520"/>
                      <a:pt x="171798" y="26520"/>
                    </a:cubicBezTo>
                    <a:cubicBezTo>
                      <a:pt x="171715" y="26520"/>
                      <a:pt x="171633" y="26437"/>
                      <a:pt x="171633" y="26271"/>
                    </a:cubicBezTo>
                    <a:cubicBezTo>
                      <a:pt x="171633" y="26188"/>
                      <a:pt x="171633" y="26105"/>
                      <a:pt x="171798" y="26022"/>
                    </a:cubicBezTo>
                    <a:close/>
                    <a:moveTo>
                      <a:pt x="155058" y="26603"/>
                    </a:moveTo>
                    <a:cubicBezTo>
                      <a:pt x="155141" y="26603"/>
                      <a:pt x="155224" y="26685"/>
                      <a:pt x="155306" y="26768"/>
                    </a:cubicBezTo>
                    <a:cubicBezTo>
                      <a:pt x="155306" y="26865"/>
                      <a:pt x="155335" y="26906"/>
                      <a:pt x="155375" y="26906"/>
                    </a:cubicBezTo>
                    <a:cubicBezTo>
                      <a:pt x="155403" y="26906"/>
                      <a:pt x="155438" y="26886"/>
                      <a:pt x="155472" y="26851"/>
                    </a:cubicBezTo>
                    <a:cubicBezTo>
                      <a:pt x="155506" y="26817"/>
                      <a:pt x="155541" y="26797"/>
                      <a:pt x="155569" y="26797"/>
                    </a:cubicBezTo>
                    <a:cubicBezTo>
                      <a:pt x="155609" y="26797"/>
                      <a:pt x="155638" y="26837"/>
                      <a:pt x="155638" y="26934"/>
                    </a:cubicBezTo>
                    <a:cubicBezTo>
                      <a:pt x="155721" y="27100"/>
                      <a:pt x="155617" y="27183"/>
                      <a:pt x="155472" y="27183"/>
                    </a:cubicBezTo>
                    <a:cubicBezTo>
                      <a:pt x="155327" y="27183"/>
                      <a:pt x="155141" y="27100"/>
                      <a:pt x="155058" y="26934"/>
                    </a:cubicBezTo>
                    <a:cubicBezTo>
                      <a:pt x="154975" y="26768"/>
                      <a:pt x="154975" y="26603"/>
                      <a:pt x="155058" y="26603"/>
                    </a:cubicBezTo>
                    <a:close/>
                    <a:moveTo>
                      <a:pt x="26603" y="27431"/>
                    </a:moveTo>
                    <a:cubicBezTo>
                      <a:pt x="26769" y="27431"/>
                      <a:pt x="26769" y="27514"/>
                      <a:pt x="26603" y="27597"/>
                    </a:cubicBezTo>
                    <a:cubicBezTo>
                      <a:pt x="26554" y="27621"/>
                      <a:pt x="26513" y="27631"/>
                      <a:pt x="26479" y="27631"/>
                    </a:cubicBezTo>
                    <a:cubicBezTo>
                      <a:pt x="26396" y="27631"/>
                      <a:pt x="26354" y="27573"/>
                      <a:pt x="26354" y="27514"/>
                    </a:cubicBezTo>
                    <a:cubicBezTo>
                      <a:pt x="26437" y="27431"/>
                      <a:pt x="26520" y="27431"/>
                      <a:pt x="26603" y="27431"/>
                    </a:cubicBezTo>
                    <a:close/>
                    <a:moveTo>
                      <a:pt x="168981" y="27017"/>
                    </a:moveTo>
                    <a:cubicBezTo>
                      <a:pt x="169064" y="27017"/>
                      <a:pt x="169064" y="27183"/>
                      <a:pt x="168898" y="27431"/>
                    </a:cubicBezTo>
                    <a:cubicBezTo>
                      <a:pt x="168815" y="27597"/>
                      <a:pt x="168566" y="27763"/>
                      <a:pt x="168483" y="27846"/>
                    </a:cubicBezTo>
                    <a:cubicBezTo>
                      <a:pt x="168235" y="27846"/>
                      <a:pt x="168649" y="27100"/>
                      <a:pt x="168981" y="27017"/>
                    </a:cubicBezTo>
                    <a:close/>
                    <a:moveTo>
                      <a:pt x="161506" y="27897"/>
                    </a:moveTo>
                    <a:cubicBezTo>
                      <a:pt x="161541" y="27897"/>
                      <a:pt x="161519" y="28021"/>
                      <a:pt x="161439" y="28260"/>
                    </a:cubicBezTo>
                    <a:cubicBezTo>
                      <a:pt x="161356" y="28426"/>
                      <a:pt x="161190" y="28674"/>
                      <a:pt x="161108" y="28674"/>
                    </a:cubicBezTo>
                    <a:cubicBezTo>
                      <a:pt x="161093" y="28689"/>
                      <a:pt x="161081" y="28696"/>
                      <a:pt x="161072" y="28696"/>
                    </a:cubicBezTo>
                    <a:cubicBezTo>
                      <a:pt x="161030" y="28696"/>
                      <a:pt x="161054" y="28548"/>
                      <a:pt x="161190" y="28343"/>
                    </a:cubicBezTo>
                    <a:cubicBezTo>
                      <a:pt x="161363" y="28042"/>
                      <a:pt x="161468" y="27897"/>
                      <a:pt x="161506" y="27897"/>
                    </a:cubicBezTo>
                    <a:close/>
                    <a:moveTo>
                      <a:pt x="171550" y="27908"/>
                    </a:moveTo>
                    <a:cubicBezTo>
                      <a:pt x="171695" y="27908"/>
                      <a:pt x="171840" y="27970"/>
                      <a:pt x="171881" y="28094"/>
                    </a:cubicBezTo>
                    <a:cubicBezTo>
                      <a:pt x="171881" y="28177"/>
                      <a:pt x="171798" y="28426"/>
                      <a:pt x="171715" y="28592"/>
                    </a:cubicBezTo>
                    <a:cubicBezTo>
                      <a:pt x="171633" y="28716"/>
                      <a:pt x="171570" y="28778"/>
                      <a:pt x="171508" y="28778"/>
                    </a:cubicBezTo>
                    <a:cubicBezTo>
                      <a:pt x="171446" y="28778"/>
                      <a:pt x="171384" y="28716"/>
                      <a:pt x="171301" y="28592"/>
                    </a:cubicBezTo>
                    <a:cubicBezTo>
                      <a:pt x="171218" y="28426"/>
                      <a:pt x="171218" y="28260"/>
                      <a:pt x="171218" y="28094"/>
                    </a:cubicBezTo>
                    <a:cubicBezTo>
                      <a:pt x="171260" y="27970"/>
                      <a:pt x="171405" y="27908"/>
                      <a:pt x="171550" y="27908"/>
                    </a:cubicBezTo>
                    <a:close/>
                    <a:moveTo>
                      <a:pt x="162434" y="28343"/>
                    </a:moveTo>
                    <a:cubicBezTo>
                      <a:pt x="162599" y="28343"/>
                      <a:pt x="162682" y="28343"/>
                      <a:pt x="162682" y="28509"/>
                    </a:cubicBezTo>
                    <a:cubicBezTo>
                      <a:pt x="162765" y="28592"/>
                      <a:pt x="162682" y="28757"/>
                      <a:pt x="162599" y="28757"/>
                    </a:cubicBezTo>
                    <a:cubicBezTo>
                      <a:pt x="162577" y="28780"/>
                      <a:pt x="162549" y="28790"/>
                      <a:pt x="162520" y="28790"/>
                    </a:cubicBezTo>
                    <a:cubicBezTo>
                      <a:pt x="162440" y="28790"/>
                      <a:pt x="162351" y="28713"/>
                      <a:pt x="162351" y="28592"/>
                    </a:cubicBezTo>
                    <a:cubicBezTo>
                      <a:pt x="162268" y="28509"/>
                      <a:pt x="162351" y="28343"/>
                      <a:pt x="162434" y="28343"/>
                    </a:cubicBezTo>
                    <a:close/>
                    <a:moveTo>
                      <a:pt x="151941" y="27919"/>
                    </a:moveTo>
                    <a:cubicBezTo>
                      <a:pt x="151956" y="27919"/>
                      <a:pt x="151973" y="27922"/>
                      <a:pt x="151991" y="27929"/>
                    </a:cubicBezTo>
                    <a:cubicBezTo>
                      <a:pt x="152240" y="28011"/>
                      <a:pt x="152240" y="28011"/>
                      <a:pt x="152157" y="28177"/>
                    </a:cubicBezTo>
                    <a:cubicBezTo>
                      <a:pt x="152074" y="28343"/>
                      <a:pt x="152157" y="28426"/>
                      <a:pt x="152489" y="28509"/>
                    </a:cubicBezTo>
                    <a:cubicBezTo>
                      <a:pt x="152737" y="28509"/>
                      <a:pt x="152903" y="28592"/>
                      <a:pt x="152986" y="28592"/>
                    </a:cubicBezTo>
                    <a:cubicBezTo>
                      <a:pt x="153069" y="28674"/>
                      <a:pt x="152903" y="28840"/>
                      <a:pt x="152737" y="28923"/>
                    </a:cubicBezTo>
                    <a:cubicBezTo>
                      <a:pt x="152693" y="28945"/>
                      <a:pt x="152643" y="28956"/>
                      <a:pt x="152589" y="28956"/>
                    </a:cubicBezTo>
                    <a:cubicBezTo>
                      <a:pt x="152444" y="28956"/>
                      <a:pt x="152279" y="28879"/>
                      <a:pt x="152157" y="28757"/>
                    </a:cubicBezTo>
                    <a:cubicBezTo>
                      <a:pt x="151850" y="28374"/>
                      <a:pt x="151757" y="27919"/>
                      <a:pt x="151941" y="27919"/>
                    </a:cubicBezTo>
                    <a:close/>
                    <a:moveTo>
                      <a:pt x="159367" y="28674"/>
                    </a:moveTo>
                    <a:cubicBezTo>
                      <a:pt x="159533" y="28674"/>
                      <a:pt x="159616" y="28757"/>
                      <a:pt x="159616" y="28840"/>
                    </a:cubicBezTo>
                    <a:cubicBezTo>
                      <a:pt x="159699" y="29006"/>
                      <a:pt x="159616" y="29089"/>
                      <a:pt x="159533" y="29089"/>
                    </a:cubicBezTo>
                    <a:cubicBezTo>
                      <a:pt x="159511" y="29111"/>
                      <a:pt x="159483" y="29121"/>
                      <a:pt x="159453" y="29121"/>
                    </a:cubicBezTo>
                    <a:cubicBezTo>
                      <a:pt x="159373" y="29121"/>
                      <a:pt x="159284" y="29044"/>
                      <a:pt x="159284" y="28923"/>
                    </a:cubicBezTo>
                    <a:cubicBezTo>
                      <a:pt x="159201" y="28840"/>
                      <a:pt x="159284" y="28674"/>
                      <a:pt x="159367" y="28674"/>
                    </a:cubicBezTo>
                    <a:close/>
                    <a:moveTo>
                      <a:pt x="160488" y="28889"/>
                    </a:moveTo>
                    <a:cubicBezTo>
                      <a:pt x="160576" y="28889"/>
                      <a:pt x="160635" y="28947"/>
                      <a:pt x="160693" y="29006"/>
                    </a:cubicBezTo>
                    <a:cubicBezTo>
                      <a:pt x="160693" y="29127"/>
                      <a:pt x="160649" y="29204"/>
                      <a:pt x="160560" y="29204"/>
                    </a:cubicBezTo>
                    <a:cubicBezTo>
                      <a:pt x="160527" y="29204"/>
                      <a:pt x="160489" y="29194"/>
                      <a:pt x="160445" y="29172"/>
                    </a:cubicBezTo>
                    <a:cubicBezTo>
                      <a:pt x="160279" y="29172"/>
                      <a:pt x="160113" y="29089"/>
                      <a:pt x="160113" y="29089"/>
                    </a:cubicBezTo>
                    <a:cubicBezTo>
                      <a:pt x="160113" y="29006"/>
                      <a:pt x="160196" y="28923"/>
                      <a:pt x="160362" y="28923"/>
                    </a:cubicBezTo>
                    <a:cubicBezTo>
                      <a:pt x="160410" y="28899"/>
                      <a:pt x="160452" y="28889"/>
                      <a:pt x="160488" y="28889"/>
                    </a:cubicBezTo>
                    <a:close/>
                    <a:moveTo>
                      <a:pt x="156715" y="29172"/>
                    </a:moveTo>
                    <a:cubicBezTo>
                      <a:pt x="156881" y="29172"/>
                      <a:pt x="156964" y="29255"/>
                      <a:pt x="156964" y="29337"/>
                    </a:cubicBezTo>
                    <a:cubicBezTo>
                      <a:pt x="157047" y="29503"/>
                      <a:pt x="156964" y="29586"/>
                      <a:pt x="156881" y="29669"/>
                    </a:cubicBezTo>
                    <a:cubicBezTo>
                      <a:pt x="156798" y="29669"/>
                      <a:pt x="156715" y="29586"/>
                      <a:pt x="156632" y="29503"/>
                    </a:cubicBezTo>
                    <a:cubicBezTo>
                      <a:pt x="156632" y="29337"/>
                      <a:pt x="156632" y="29255"/>
                      <a:pt x="156715" y="29172"/>
                    </a:cubicBezTo>
                    <a:close/>
                    <a:moveTo>
                      <a:pt x="58636" y="29717"/>
                    </a:moveTo>
                    <a:cubicBezTo>
                      <a:pt x="58724" y="29717"/>
                      <a:pt x="58782" y="29776"/>
                      <a:pt x="58841" y="29835"/>
                    </a:cubicBezTo>
                    <a:cubicBezTo>
                      <a:pt x="58841" y="30000"/>
                      <a:pt x="58841" y="30083"/>
                      <a:pt x="58841" y="30083"/>
                    </a:cubicBezTo>
                    <a:cubicBezTo>
                      <a:pt x="58817" y="30108"/>
                      <a:pt x="58785" y="30118"/>
                      <a:pt x="58751" y="30118"/>
                    </a:cubicBezTo>
                    <a:cubicBezTo>
                      <a:pt x="58668" y="30118"/>
                      <a:pt x="58568" y="30059"/>
                      <a:pt x="58509" y="30000"/>
                    </a:cubicBezTo>
                    <a:cubicBezTo>
                      <a:pt x="58427" y="29918"/>
                      <a:pt x="58427" y="29752"/>
                      <a:pt x="58509" y="29752"/>
                    </a:cubicBezTo>
                    <a:cubicBezTo>
                      <a:pt x="58558" y="29728"/>
                      <a:pt x="58599" y="29717"/>
                      <a:pt x="58636" y="29717"/>
                    </a:cubicBezTo>
                    <a:close/>
                    <a:moveTo>
                      <a:pt x="154214" y="28559"/>
                    </a:moveTo>
                    <a:cubicBezTo>
                      <a:pt x="154296" y="28559"/>
                      <a:pt x="154412" y="28600"/>
                      <a:pt x="154561" y="28674"/>
                    </a:cubicBezTo>
                    <a:cubicBezTo>
                      <a:pt x="154931" y="28971"/>
                      <a:pt x="154970" y="29267"/>
                      <a:pt x="154737" y="29267"/>
                    </a:cubicBezTo>
                    <a:cubicBezTo>
                      <a:pt x="154710" y="29267"/>
                      <a:pt x="154678" y="29263"/>
                      <a:pt x="154643" y="29255"/>
                    </a:cubicBezTo>
                    <a:cubicBezTo>
                      <a:pt x="154395" y="29255"/>
                      <a:pt x="154063" y="29503"/>
                      <a:pt x="153898" y="29835"/>
                    </a:cubicBezTo>
                    <a:cubicBezTo>
                      <a:pt x="153647" y="30185"/>
                      <a:pt x="153548" y="30324"/>
                      <a:pt x="153417" y="30324"/>
                    </a:cubicBezTo>
                    <a:cubicBezTo>
                      <a:pt x="153332" y="30324"/>
                      <a:pt x="153233" y="30265"/>
                      <a:pt x="153069" y="30166"/>
                    </a:cubicBezTo>
                    <a:cubicBezTo>
                      <a:pt x="152572" y="29835"/>
                      <a:pt x="152572" y="29835"/>
                      <a:pt x="152737" y="29752"/>
                    </a:cubicBezTo>
                    <a:cubicBezTo>
                      <a:pt x="152986" y="29586"/>
                      <a:pt x="153980" y="28923"/>
                      <a:pt x="154063" y="28757"/>
                    </a:cubicBezTo>
                    <a:cubicBezTo>
                      <a:pt x="154063" y="28620"/>
                      <a:pt x="154114" y="28559"/>
                      <a:pt x="154214" y="28559"/>
                    </a:cubicBezTo>
                    <a:close/>
                    <a:moveTo>
                      <a:pt x="134298" y="30215"/>
                    </a:moveTo>
                    <a:cubicBezTo>
                      <a:pt x="134381" y="30215"/>
                      <a:pt x="134422" y="30273"/>
                      <a:pt x="134422" y="30332"/>
                    </a:cubicBezTo>
                    <a:cubicBezTo>
                      <a:pt x="134505" y="30332"/>
                      <a:pt x="134505" y="30415"/>
                      <a:pt x="134505" y="30415"/>
                    </a:cubicBezTo>
                    <a:cubicBezTo>
                      <a:pt x="134422" y="30332"/>
                      <a:pt x="134422" y="30332"/>
                      <a:pt x="134339" y="30332"/>
                    </a:cubicBezTo>
                    <a:lnTo>
                      <a:pt x="134174" y="30249"/>
                    </a:lnTo>
                    <a:cubicBezTo>
                      <a:pt x="134222" y="30225"/>
                      <a:pt x="134263" y="30215"/>
                      <a:pt x="134298" y="30215"/>
                    </a:cubicBezTo>
                    <a:close/>
                    <a:moveTo>
                      <a:pt x="155182" y="30878"/>
                    </a:moveTo>
                    <a:cubicBezTo>
                      <a:pt x="155265" y="30878"/>
                      <a:pt x="155306" y="30936"/>
                      <a:pt x="155306" y="30995"/>
                    </a:cubicBezTo>
                    <a:cubicBezTo>
                      <a:pt x="155224" y="31078"/>
                      <a:pt x="155141" y="31078"/>
                      <a:pt x="154975" y="31078"/>
                    </a:cubicBezTo>
                    <a:cubicBezTo>
                      <a:pt x="154892" y="31078"/>
                      <a:pt x="154892" y="30995"/>
                      <a:pt x="155058" y="30912"/>
                    </a:cubicBezTo>
                    <a:cubicBezTo>
                      <a:pt x="155106" y="30888"/>
                      <a:pt x="155148" y="30878"/>
                      <a:pt x="155182" y="30878"/>
                    </a:cubicBezTo>
                    <a:close/>
                    <a:moveTo>
                      <a:pt x="149716" y="31232"/>
                    </a:moveTo>
                    <a:cubicBezTo>
                      <a:pt x="149801" y="31232"/>
                      <a:pt x="149914" y="31315"/>
                      <a:pt x="150002" y="31492"/>
                    </a:cubicBezTo>
                    <a:cubicBezTo>
                      <a:pt x="150168" y="31741"/>
                      <a:pt x="150168" y="31824"/>
                      <a:pt x="149920" y="31824"/>
                    </a:cubicBezTo>
                    <a:cubicBezTo>
                      <a:pt x="149877" y="31838"/>
                      <a:pt x="149837" y="31845"/>
                      <a:pt x="149800" y="31845"/>
                    </a:cubicBezTo>
                    <a:cubicBezTo>
                      <a:pt x="149621" y="31845"/>
                      <a:pt x="149519" y="31684"/>
                      <a:pt x="149588" y="31409"/>
                    </a:cubicBezTo>
                    <a:cubicBezTo>
                      <a:pt x="149588" y="31294"/>
                      <a:pt x="149642" y="31232"/>
                      <a:pt x="149716" y="31232"/>
                    </a:cubicBezTo>
                    <a:close/>
                    <a:moveTo>
                      <a:pt x="160041" y="32342"/>
                    </a:moveTo>
                    <a:cubicBezTo>
                      <a:pt x="160092" y="32342"/>
                      <a:pt x="160113" y="32362"/>
                      <a:pt x="160113" y="32404"/>
                    </a:cubicBezTo>
                    <a:cubicBezTo>
                      <a:pt x="160030" y="32487"/>
                      <a:pt x="159864" y="32570"/>
                      <a:pt x="159782" y="32570"/>
                    </a:cubicBezTo>
                    <a:cubicBezTo>
                      <a:pt x="159616" y="32487"/>
                      <a:pt x="159616" y="32404"/>
                      <a:pt x="159782" y="32404"/>
                    </a:cubicBezTo>
                    <a:cubicBezTo>
                      <a:pt x="159906" y="32362"/>
                      <a:pt x="159989" y="32342"/>
                      <a:pt x="160041" y="32342"/>
                    </a:cubicBezTo>
                    <a:close/>
                    <a:moveTo>
                      <a:pt x="148179" y="31989"/>
                    </a:moveTo>
                    <a:cubicBezTo>
                      <a:pt x="148428" y="31989"/>
                      <a:pt x="148428" y="31989"/>
                      <a:pt x="148345" y="32321"/>
                    </a:cubicBezTo>
                    <a:cubicBezTo>
                      <a:pt x="148277" y="32525"/>
                      <a:pt x="148209" y="32674"/>
                      <a:pt x="148140" y="32674"/>
                    </a:cubicBezTo>
                    <a:cubicBezTo>
                      <a:pt x="148126" y="32674"/>
                      <a:pt x="148111" y="32667"/>
                      <a:pt x="148096" y="32652"/>
                    </a:cubicBezTo>
                    <a:cubicBezTo>
                      <a:pt x="147765" y="32487"/>
                      <a:pt x="147848" y="32072"/>
                      <a:pt x="148179" y="31989"/>
                    </a:cubicBezTo>
                    <a:close/>
                    <a:moveTo>
                      <a:pt x="140703" y="32454"/>
                    </a:moveTo>
                    <a:cubicBezTo>
                      <a:pt x="140759" y="32454"/>
                      <a:pt x="140803" y="32531"/>
                      <a:pt x="140803" y="32652"/>
                    </a:cubicBezTo>
                    <a:cubicBezTo>
                      <a:pt x="140803" y="32818"/>
                      <a:pt x="140721" y="32901"/>
                      <a:pt x="140638" y="32901"/>
                    </a:cubicBezTo>
                    <a:cubicBezTo>
                      <a:pt x="140472" y="32901"/>
                      <a:pt x="140472" y="32818"/>
                      <a:pt x="140472" y="32735"/>
                    </a:cubicBezTo>
                    <a:cubicBezTo>
                      <a:pt x="140472" y="32570"/>
                      <a:pt x="140555" y="32487"/>
                      <a:pt x="140638" y="32487"/>
                    </a:cubicBezTo>
                    <a:cubicBezTo>
                      <a:pt x="140660" y="32464"/>
                      <a:pt x="140682" y="32454"/>
                      <a:pt x="140703" y="32454"/>
                    </a:cubicBezTo>
                    <a:close/>
                    <a:moveTo>
                      <a:pt x="149091" y="32487"/>
                    </a:moveTo>
                    <a:cubicBezTo>
                      <a:pt x="149174" y="32487"/>
                      <a:pt x="149257" y="32570"/>
                      <a:pt x="149339" y="32652"/>
                    </a:cubicBezTo>
                    <a:cubicBezTo>
                      <a:pt x="149422" y="32818"/>
                      <a:pt x="149422" y="32901"/>
                      <a:pt x="149339" y="32901"/>
                    </a:cubicBezTo>
                    <a:cubicBezTo>
                      <a:pt x="149257" y="32901"/>
                      <a:pt x="149091" y="32901"/>
                      <a:pt x="149008" y="32735"/>
                    </a:cubicBezTo>
                    <a:cubicBezTo>
                      <a:pt x="149008" y="32652"/>
                      <a:pt x="149008" y="32487"/>
                      <a:pt x="149091" y="32487"/>
                    </a:cubicBezTo>
                    <a:close/>
                    <a:moveTo>
                      <a:pt x="145252" y="32309"/>
                    </a:moveTo>
                    <a:cubicBezTo>
                      <a:pt x="145362" y="32309"/>
                      <a:pt x="145495" y="32371"/>
                      <a:pt x="145610" y="32487"/>
                    </a:cubicBezTo>
                    <a:cubicBezTo>
                      <a:pt x="145837" y="32638"/>
                      <a:pt x="145651" y="32995"/>
                      <a:pt x="145365" y="32995"/>
                    </a:cubicBezTo>
                    <a:cubicBezTo>
                      <a:pt x="145337" y="32995"/>
                      <a:pt x="145308" y="32991"/>
                      <a:pt x="145279" y="32984"/>
                    </a:cubicBezTo>
                    <a:cubicBezTo>
                      <a:pt x="145030" y="32901"/>
                      <a:pt x="144947" y="32818"/>
                      <a:pt x="145030" y="32570"/>
                    </a:cubicBezTo>
                    <a:cubicBezTo>
                      <a:pt x="145030" y="32392"/>
                      <a:pt x="145125" y="32309"/>
                      <a:pt x="145252" y="32309"/>
                    </a:cubicBezTo>
                    <a:close/>
                    <a:moveTo>
                      <a:pt x="139395" y="32901"/>
                    </a:moveTo>
                    <a:cubicBezTo>
                      <a:pt x="139560" y="32901"/>
                      <a:pt x="139643" y="32901"/>
                      <a:pt x="139560" y="32984"/>
                    </a:cubicBezTo>
                    <a:cubicBezTo>
                      <a:pt x="139477" y="33067"/>
                      <a:pt x="139395" y="33067"/>
                      <a:pt x="139312" y="33067"/>
                    </a:cubicBezTo>
                    <a:cubicBezTo>
                      <a:pt x="139229" y="32984"/>
                      <a:pt x="139229" y="32901"/>
                      <a:pt x="139395" y="32901"/>
                    </a:cubicBezTo>
                    <a:close/>
                    <a:moveTo>
                      <a:pt x="146853" y="32984"/>
                    </a:moveTo>
                    <a:cubicBezTo>
                      <a:pt x="147019" y="32984"/>
                      <a:pt x="147102" y="32984"/>
                      <a:pt x="147019" y="33067"/>
                    </a:cubicBezTo>
                    <a:cubicBezTo>
                      <a:pt x="147019" y="33125"/>
                      <a:pt x="146978" y="33184"/>
                      <a:pt x="146924" y="33184"/>
                    </a:cubicBezTo>
                    <a:cubicBezTo>
                      <a:pt x="146902" y="33184"/>
                      <a:pt x="146878" y="33174"/>
                      <a:pt x="146853" y="33150"/>
                    </a:cubicBezTo>
                    <a:cubicBezTo>
                      <a:pt x="146770" y="33067"/>
                      <a:pt x="146770" y="33067"/>
                      <a:pt x="146853" y="32984"/>
                    </a:cubicBezTo>
                    <a:close/>
                    <a:moveTo>
                      <a:pt x="174021" y="32939"/>
                    </a:moveTo>
                    <a:cubicBezTo>
                      <a:pt x="174396" y="32939"/>
                      <a:pt x="174900" y="33181"/>
                      <a:pt x="174699" y="33315"/>
                    </a:cubicBezTo>
                    <a:cubicBezTo>
                      <a:pt x="174699" y="33343"/>
                      <a:pt x="174662" y="33352"/>
                      <a:pt x="174601" y="33352"/>
                    </a:cubicBezTo>
                    <a:cubicBezTo>
                      <a:pt x="174478" y="33352"/>
                      <a:pt x="174257" y="33315"/>
                      <a:pt x="174036" y="33315"/>
                    </a:cubicBezTo>
                    <a:cubicBezTo>
                      <a:pt x="173622" y="33233"/>
                      <a:pt x="173539" y="33150"/>
                      <a:pt x="173787" y="32984"/>
                    </a:cubicBezTo>
                    <a:cubicBezTo>
                      <a:pt x="173851" y="32952"/>
                      <a:pt x="173932" y="32939"/>
                      <a:pt x="174021" y="32939"/>
                    </a:cubicBezTo>
                    <a:close/>
                    <a:moveTo>
                      <a:pt x="141218" y="33067"/>
                    </a:moveTo>
                    <a:cubicBezTo>
                      <a:pt x="141218" y="33067"/>
                      <a:pt x="141301" y="33150"/>
                      <a:pt x="141301" y="33233"/>
                    </a:cubicBezTo>
                    <a:cubicBezTo>
                      <a:pt x="141384" y="33398"/>
                      <a:pt x="141301" y="33481"/>
                      <a:pt x="141218" y="33481"/>
                    </a:cubicBezTo>
                    <a:cubicBezTo>
                      <a:pt x="141218" y="33481"/>
                      <a:pt x="141135" y="33398"/>
                      <a:pt x="141135" y="33315"/>
                    </a:cubicBezTo>
                    <a:cubicBezTo>
                      <a:pt x="141135" y="33150"/>
                      <a:pt x="141218" y="33067"/>
                      <a:pt x="141218" y="33067"/>
                    </a:cubicBezTo>
                    <a:close/>
                    <a:moveTo>
                      <a:pt x="156712" y="33034"/>
                    </a:moveTo>
                    <a:cubicBezTo>
                      <a:pt x="156792" y="33034"/>
                      <a:pt x="156881" y="33111"/>
                      <a:pt x="156881" y="33233"/>
                    </a:cubicBezTo>
                    <a:cubicBezTo>
                      <a:pt x="156964" y="33315"/>
                      <a:pt x="156881" y="33481"/>
                      <a:pt x="156798" y="33481"/>
                    </a:cubicBezTo>
                    <a:cubicBezTo>
                      <a:pt x="156754" y="33503"/>
                      <a:pt x="156715" y="33514"/>
                      <a:pt x="156681" y="33514"/>
                    </a:cubicBezTo>
                    <a:cubicBezTo>
                      <a:pt x="156588" y="33514"/>
                      <a:pt x="156527" y="33437"/>
                      <a:pt x="156467" y="33315"/>
                    </a:cubicBezTo>
                    <a:cubicBezTo>
                      <a:pt x="156467" y="33233"/>
                      <a:pt x="156467" y="33067"/>
                      <a:pt x="156632" y="33067"/>
                    </a:cubicBezTo>
                    <a:cubicBezTo>
                      <a:pt x="156655" y="33045"/>
                      <a:pt x="156683" y="33034"/>
                      <a:pt x="156712" y="33034"/>
                    </a:cubicBezTo>
                    <a:close/>
                    <a:moveTo>
                      <a:pt x="143455" y="33150"/>
                    </a:moveTo>
                    <a:cubicBezTo>
                      <a:pt x="143538" y="33150"/>
                      <a:pt x="143621" y="33233"/>
                      <a:pt x="143704" y="33398"/>
                    </a:cubicBezTo>
                    <a:cubicBezTo>
                      <a:pt x="143704" y="33481"/>
                      <a:pt x="143621" y="33564"/>
                      <a:pt x="143455" y="33647"/>
                    </a:cubicBezTo>
                    <a:cubicBezTo>
                      <a:pt x="143373" y="33647"/>
                      <a:pt x="143290" y="33564"/>
                      <a:pt x="143290" y="33398"/>
                    </a:cubicBezTo>
                    <a:cubicBezTo>
                      <a:pt x="143290" y="33315"/>
                      <a:pt x="143373" y="33150"/>
                      <a:pt x="143455" y="33150"/>
                    </a:cubicBezTo>
                    <a:close/>
                    <a:moveTo>
                      <a:pt x="140928" y="33345"/>
                    </a:moveTo>
                    <a:cubicBezTo>
                      <a:pt x="140975" y="33345"/>
                      <a:pt x="141014" y="33410"/>
                      <a:pt x="141052" y="33564"/>
                    </a:cubicBezTo>
                    <a:cubicBezTo>
                      <a:pt x="141052" y="33647"/>
                      <a:pt x="140969" y="33813"/>
                      <a:pt x="140803" y="33813"/>
                    </a:cubicBezTo>
                    <a:cubicBezTo>
                      <a:pt x="140638" y="33813"/>
                      <a:pt x="140638" y="33813"/>
                      <a:pt x="140721" y="33564"/>
                    </a:cubicBezTo>
                    <a:cubicBezTo>
                      <a:pt x="140809" y="33431"/>
                      <a:pt x="140874" y="33345"/>
                      <a:pt x="140928" y="33345"/>
                    </a:cubicBezTo>
                    <a:close/>
                    <a:moveTo>
                      <a:pt x="124974" y="33585"/>
                    </a:moveTo>
                    <a:cubicBezTo>
                      <a:pt x="125037" y="33585"/>
                      <a:pt x="125099" y="33605"/>
                      <a:pt x="125140" y="33647"/>
                    </a:cubicBezTo>
                    <a:cubicBezTo>
                      <a:pt x="125306" y="33730"/>
                      <a:pt x="125306" y="33813"/>
                      <a:pt x="125140" y="33896"/>
                    </a:cubicBezTo>
                    <a:cubicBezTo>
                      <a:pt x="125070" y="33966"/>
                      <a:pt x="125000" y="33991"/>
                      <a:pt x="124936" y="33991"/>
                    </a:cubicBezTo>
                    <a:cubicBezTo>
                      <a:pt x="124849" y="33991"/>
                      <a:pt x="124774" y="33943"/>
                      <a:pt x="124726" y="33896"/>
                    </a:cubicBezTo>
                    <a:cubicBezTo>
                      <a:pt x="124643" y="33813"/>
                      <a:pt x="124643" y="33647"/>
                      <a:pt x="124809" y="33647"/>
                    </a:cubicBezTo>
                    <a:cubicBezTo>
                      <a:pt x="124850" y="33605"/>
                      <a:pt x="124912" y="33585"/>
                      <a:pt x="124974" y="33585"/>
                    </a:cubicBezTo>
                    <a:close/>
                    <a:moveTo>
                      <a:pt x="129615" y="33978"/>
                    </a:moveTo>
                    <a:cubicBezTo>
                      <a:pt x="129698" y="33978"/>
                      <a:pt x="129698" y="33978"/>
                      <a:pt x="129781" y="34061"/>
                    </a:cubicBezTo>
                    <a:cubicBezTo>
                      <a:pt x="129698" y="34061"/>
                      <a:pt x="129698" y="34061"/>
                      <a:pt x="129615" y="33978"/>
                    </a:cubicBezTo>
                    <a:close/>
                    <a:moveTo>
                      <a:pt x="144118" y="33978"/>
                    </a:moveTo>
                    <a:cubicBezTo>
                      <a:pt x="144201" y="33978"/>
                      <a:pt x="144284" y="34061"/>
                      <a:pt x="144284" y="34144"/>
                    </a:cubicBezTo>
                    <a:cubicBezTo>
                      <a:pt x="144284" y="34144"/>
                      <a:pt x="144247" y="34181"/>
                      <a:pt x="144174" y="34181"/>
                    </a:cubicBezTo>
                    <a:cubicBezTo>
                      <a:pt x="144137" y="34181"/>
                      <a:pt x="144091" y="34172"/>
                      <a:pt x="144036" y="34144"/>
                    </a:cubicBezTo>
                    <a:cubicBezTo>
                      <a:pt x="143953" y="34061"/>
                      <a:pt x="143953" y="34061"/>
                      <a:pt x="144118" y="33978"/>
                    </a:cubicBezTo>
                    <a:close/>
                    <a:moveTo>
                      <a:pt x="157544" y="33315"/>
                    </a:moveTo>
                    <a:cubicBezTo>
                      <a:pt x="157544" y="33369"/>
                      <a:pt x="157544" y="33550"/>
                      <a:pt x="157544" y="33730"/>
                    </a:cubicBezTo>
                    <a:cubicBezTo>
                      <a:pt x="157461" y="34061"/>
                      <a:pt x="157295" y="34310"/>
                      <a:pt x="157213" y="34310"/>
                    </a:cubicBezTo>
                    <a:cubicBezTo>
                      <a:pt x="157206" y="34313"/>
                      <a:pt x="157200" y="34315"/>
                      <a:pt x="157195" y="34315"/>
                    </a:cubicBezTo>
                    <a:cubicBezTo>
                      <a:pt x="157067" y="34315"/>
                      <a:pt x="157305" y="33395"/>
                      <a:pt x="157544" y="33315"/>
                    </a:cubicBezTo>
                    <a:close/>
                    <a:moveTo>
                      <a:pt x="146189" y="32792"/>
                    </a:moveTo>
                    <a:cubicBezTo>
                      <a:pt x="146276" y="32792"/>
                      <a:pt x="146290" y="32951"/>
                      <a:pt x="146356" y="33481"/>
                    </a:cubicBezTo>
                    <a:cubicBezTo>
                      <a:pt x="146408" y="33999"/>
                      <a:pt x="146362" y="34258"/>
                      <a:pt x="146240" y="34258"/>
                    </a:cubicBezTo>
                    <a:cubicBezTo>
                      <a:pt x="146167" y="34258"/>
                      <a:pt x="146066" y="34165"/>
                      <a:pt x="145942" y="33978"/>
                    </a:cubicBezTo>
                    <a:cubicBezTo>
                      <a:pt x="145838" y="33840"/>
                      <a:pt x="145662" y="33774"/>
                      <a:pt x="145486" y="33774"/>
                    </a:cubicBezTo>
                    <a:cubicBezTo>
                      <a:pt x="145241" y="33774"/>
                      <a:pt x="144995" y="33903"/>
                      <a:pt x="144947" y="34144"/>
                    </a:cubicBezTo>
                    <a:cubicBezTo>
                      <a:pt x="144947" y="34289"/>
                      <a:pt x="144867" y="34355"/>
                      <a:pt x="144771" y="34355"/>
                    </a:cubicBezTo>
                    <a:cubicBezTo>
                      <a:pt x="144648" y="34355"/>
                      <a:pt x="144496" y="34247"/>
                      <a:pt x="144450" y="34061"/>
                    </a:cubicBezTo>
                    <a:cubicBezTo>
                      <a:pt x="144367" y="33813"/>
                      <a:pt x="144450" y="33730"/>
                      <a:pt x="144781" y="33647"/>
                    </a:cubicBezTo>
                    <a:cubicBezTo>
                      <a:pt x="145030" y="33647"/>
                      <a:pt x="145279" y="33481"/>
                      <a:pt x="145279" y="33315"/>
                    </a:cubicBezTo>
                    <a:cubicBezTo>
                      <a:pt x="145320" y="33191"/>
                      <a:pt x="145341" y="33129"/>
                      <a:pt x="145362" y="33129"/>
                    </a:cubicBezTo>
                    <a:cubicBezTo>
                      <a:pt x="145382" y="33129"/>
                      <a:pt x="145403" y="33191"/>
                      <a:pt x="145444" y="33315"/>
                    </a:cubicBezTo>
                    <a:cubicBezTo>
                      <a:pt x="145479" y="33454"/>
                      <a:pt x="145571" y="33520"/>
                      <a:pt x="145661" y="33520"/>
                    </a:cubicBezTo>
                    <a:cubicBezTo>
                      <a:pt x="145787" y="33520"/>
                      <a:pt x="145907" y="33391"/>
                      <a:pt x="145859" y="33150"/>
                    </a:cubicBezTo>
                    <a:cubicBezTo>
                      <a:pt x="145859" y="32984"/>
                      <a:pt x="145942" y="32818"/>
                      <a:pt x="146107" y="32818"/>
                    </a:cubicBezTo>
                    <a:cubicBezTo>
                      <a:pt x="146141" y="32802"/>
                      <a:pt x="146167" y="32792"/>
                      <a:pt x="146189" y="32792"/>
                    </a:cubicBezTo>
                    <a:close/>
                    <a:moveTo>
                      <a:pt x="128952" y="34310"/>
                    </a:moveTo>
                    <a:cubicBezTo>
                      <a:pt x="128994" y="34351"/>
                      <a:pt x="129015" y="34372"/>
                      <a:pt x="129035" y="34372"/>
                    </a:cubicBezTo>
                    <a:cubicBezTo>
                      <a:pt x="129056" y="34372"/>
                      <a:pt x="129077" y="34351"/>
                      <a:pt x="129118" y="34310"/>
                    </a:cubicBezTo>
                    <a:lnTo>
                      <a:pt x="129118" y="34310"/>
                    </a:lnTo>
                    <a:cubicBezTo>
                      <a:pt x="129118" y="34393"/>
                      <a:pt x="129035" y="34476"/>
                      <a:pt x="128952" y="34476"/>
                    </a:cubicBezTo>
                    <a:cubicBezTo>
                      <a:pt x="128870" y="34476"/>
                      <a:pt x="128870" y="34393"/>
                      <a:pt x="128870" y="34310"/>
                    </a:cubicBezTo>
                    <a:close/>
                    <a:moveTo>
                      <a:pt x="152489" y="34227"/>
                    </a:moveTo>
                    <a:cubicBezTo>
                      <a:pt x="152572" y="34227"/>
                      <a:pt x="152654" y="34310"/>
                      <a:pt x="152737" y="34393"/>
                    </a:cubicBezTo>
                    <a:cubicBezTo>
                      <a:pt x="152737" y="34558"/>
                      <a:pt x="152737" y="34641"/>
                      <a:pt x="152654" y="34724"/>
                    </a:cubicBezTo>
                    <a:cubicBezTo>
                      <a:pt x="152572" y="34724"/>
                      <a:pt x="152489" y="34641"/>
                      <a:pt x="152489" y="34476"/>
                    </a:cubicBezTo>
                    <a:cubicBezTo>
                      <a:pt x="152406" y="34393"/>
                      <a:pt x="152406" y="34310"/>
                      <a:pt x="152489" y="34227"/>
                    </a:cubicBezTo>
                    <a:close/>
                    <a:moveTo>
                      <a:pt x="120085" y="34310"/>
                    </a:moveTo>
                    <a:cubicBezTo>
                      <a:pt x="120168" y="34310"/>
                      <a:pt x="120251" y="34310"/>
                      <a:pt x="120334" y="34393"/>
                    </a:cubicBezTo>
                    <a:cubicBezTo>
                      <a:pt x="120416" y="34558"/>
                      <a:pt x="120416" y="34641"/>
                      <a:pt x="120334" y="34724"/>
                    </a:cubicBezTo>
                    <a:cubicBezTo>
                      <a:pt x="120285" y="34749"/>
                      <a:pt x="120244" y="34759"/>
                      <a:pt x="120207" y="34759"/>
                    </a:cubicBezTo>
                    <a:cubicBezTo>
                      <a:pt x="120119" y="34759"/>
                      <a:pt x="120061" y="34700"/>
                      <a:pt x="120002" y="34641"/>
                    </a:cubicBezTo>
                    <a:cubicBezTo>
                      <a:pt x="119919" y="34558"/>
                      <a:pt x="119919" y="34393"/>
                      <a:pt x="120085" y="34310"/>
                    </a:cubicBezTo>
                    <a:close/>
                    <a:moveTo>
                      <a:pt x="153592" y="34182"/>
                    </a:moveTo>
                    <a:cubicBezTo>
                      <a:pt x="153669" y="34182"/>
                      <a:pt x="153768" y="34289"/>
                      <a:pt x="153815" y="34476"/>
                    </a:cubicBezTo>
                    <a:cubicBezTo>
                      <a:pt x="153898" y="34641"/>
                      <a:pt x="153815" y="34807"/>
                      <a:pt x="153732" y="34890"/>
                    </a:cubicBezTo>
                    <a:cubicBezTo>
                      <a:pt x="153566" y="34890"/>
                      <a:pt x="153400" y="34641"/>
                      <a:pt x="153483" y="34393"/>
                    </a:cubicBezTo>
                    <a:cubicBezTo>
                      <a:pt x="153483" y="34247"/>
                      <a:pt x="153531" y="34182"/>
                      <a:pt x="153592" y="34182"/>
                    </a:cubicBezTo>
                    <a:close/>
                    <a:moveTo>
                      <a:pt x="140650" y="34137"/>
                    </a:moveTo>
                    <a:cubicBezTo>
                      <a:pt x="140673" y="34137"/>
                      <a:pt x="140697" y="34139"/>
                      <a:pt x="140721" y="34144"/>
                    </a:cubicBezTo>
                    <a:cubicBezTo>
                      <a:pt x="140886" y="34227"/>
                      <a:pt x="141218" y="34227"/>
                      <a:pt x="141301" y="34227"/>
                    </a:cubicBezTo>
                    <a:cubicBezTo>
                      <a:pt x="141342" y="34206"/>
                      <a:pt x="141378" y="34196"/>
                      <a:pt x="141408" y="34196"/>
                    </a:cubicBezTo>
                    <a:cubicBezTo>
                      <a:pt x="141498" y="34196"/>
                      <a:pt x="141529" y="34289"/>
                      <a:pt x="141466" y="34476"/>
                    </a:cubicBezTo>
                    <a:cubicBezTo>
                      <a:pt x="141384" y="34724"/>
                      <a:pt x="141301" y="34807"/>
                      <a:pt x="141052" y="34807"/>
                    </a:cubicBezTo>
                    <a:cubicBezTo>
                      <a:pt x="140979" y="34783"/>
                      <a:pt x="140928" y="34773"/>
                      <a:pt x="140898" y="34773"/>
                    </a:cubicBezTo>
                    <a:cubicBezTo>
                      <a:pt x="140825" y="34773"/>
                      <a:pt x="140876" y="34831"/>
                      <a:pt x="141052" y="34890"/>
                    </a:cubicBezTo>
                    <a:cubicBezTo>
                      <a:pt x="141301" y="35056"/>
                      <a:pt x="141301" y="35139"/>
                      <a:pt x="140969" y="35139"/>
                    </a:cubicBezTo>
                    <a:cubicBezTo>
                      <a:pt x="140921" y="35163"/>
                      <a:pt x="140865" y="35173"/>
                      <a:pt x="140806" y="35173"/>
                    </a:cubicBezTo>
                    <a:cubicBezTo>
                      <a:pt x="140665" y="35173"/>
                      <a:pt x="140506" y="35114"/>
                      <a:pt x="140389" y="35056"/>
                    </a:cubicBezTo>
                    <a:cubicBezTo>
                      <a:pt x="140077" y="34743"/>
                      <a:pt x="140279" y="34137"/>
                      <a:pt x="140650" y="34137"/>
                    </a:cubicBezTo>
                    <a:close/>
                    <a:moveTo>
                      <a:pt x="125962" y="33893"/>
                    </a:moveTo>
                    <a:cubicBezTo>
                      <a:pt x="126437" y="33893"/>
                      <a:pt x="127248" y="34160"/>
                      <a:pt x="127626" y="34476"/>
                    </a:cubicBezTo>
                    <a:cubicBezTo>
                      <a:pt x="127544" y="34558"/>
                      <a:pt x="127544" y="34641"/>
                      <a:pt x="127544" y="34724"/>
                    </a:cubicBezTo>
                    <a:cubicBezTo>
                      <a:pt x="127604" y="34967"/>
                      <a:pt x="127398" y="35121"/>
                      <a:pt x="127154" y="35121"/>
                    </a:cubicBezTo>
                    <a:cubicBezTo>
                      <a:pt x="127064" y="35121"/>
                      <a:pt x="126969" y="35100"/>
                      <a:pt x="126881" y="35056"/>
                    </a:cubicBezTo>
                    <a:cubicBezTo>
                      <a:pt x="126812" y="35021"/>
                      <a:pt x="126757" y="35001"/>
                      <a:pt x="126723" y="35001"/>
                    </a:cubicBezTo>
                    <a:cubicBezTo>
                      <a:pt x="126675" y="35001"/>
                      <a:pt x="126666" y="35042"/>
                      <a:pt x="126715" y="35139"/>
                    </a:cubicBezTo>
                    <a:cubicBezTo>
                      <a:pt x="126798" y="35304"/>
                      <a:pt x="126798" y="35387"/>
                      <a:pt x="126715" y="35387"/>
                    </a:cubicBezTo>
                    <a:cubicBezTo>
                      <a:pt x="126632" y="35387"/>
                      <a:pt x="126549" y="35304"/>
                      <a:pt x="126549" y="35221"/>
                    </a:cubicBezTo>
                    <a:cubicBezTo>
                      <a:pt x="126549" y="35056"/>
                      <a:pt x="126466" y="34973"/>
                      <a:pt x="126383" y="34973"/>
                    </a:cubicBezTo>
                    <a:cubicBezTo>
                      <a:pt x="126383" y="34973"/>
                      <a:pt x="126383" y="35056"/>
                      <a:pt x="126383" y="35221"/>
                    </a:cubicBezTo>
                    <a:cubicBezTo>
                      <a:pt x="125969" y="34890"/>
                      <a:pt x="125472" y="34144"/>
                      <a:pt x="125637" y="33978"/>
                    </a:cubicBezTo>
                    <a:cubicBezTo>
                      <a:pt x="125697" y="33919"/>
                      <a:pt x="125813" y="33893"/>
                      <a:pt x="125962" y="33893"/>
                    </a:cubicBezTo>
                    <a:close/>
                    <a:moveTo>
                      <a:pt x="148556" y="35697"/>
                    </a:moveTo>
                    <a:cubicBezTo>
                      <a:pt x="148566" y="35697"/>
                      <a:pt x="148578" y="35704"/>
                      <a:pt x="148594" y="35719"/>
                    </a:cubicBezTo>
                    <a:cubicBezTo>
                      <a:pt x="148676" y="35719"/>
                      <a:pt x="148842" y="35884"/>
                      <a:pt x="148842" y="36050"/>
                    </a:cubicBezTo>
                    <a:cubicBezTo>
                      <a:pt x="148960" y="36207"/>
                      <a:pt x="148948" y="36289"/>
                      <a:pt x="148885" y="36289"/>
                    </a:cubicBezTo>
                    <a:cubicBezTo>
                      <a:pt x="148815" y="36289"/>
                      <a:pt x="148681" y="36186"/>
                      <a:pt x="148594" y="35967"/>
                    </a:cubicBezTo>
                    <a:cubicBezTo>
                      <a:pt x="148526" y="35832"/>
                      <a:pt x="148514" y="35697"/>
                      <a:pt x="148556" y="35697"/>
                    </a:cubicBezTo>
                    <a:close/>
                    <a:moveTo>
                      <a:pt x="132516" y="35967"/>
                    </a:moveTo>
                    <a:cubicBezTo>
                      <a:pt x="132516" y="35967"/>
                      <a:pt x="132599" y="36050"/>
                      <a:pt x="132599" y="36133"/>
                    </a:cubicBezTo>
                    <a:cubicBezTo>
                      <a:pt x="132682" y="36299"/>
                      <a:pt x="132682" y="36382"/>
                      <a:pt x="132516" y="36382"/>
                    </a:cubicBezTo>
                    <a:cubicBezTo>
                      <a:pt x="132433" y="36382"/>
                      <a:pt x="132350" y="36299"/>
                      <a:pt x="132433" y="36216"/>
                    </a:cubicBezTo>
                    <a:cubicBezTo>
                      <a:pt x="132433" y="36050"/>
                      <a:pt x="132433" y="35967"/>
                      <a:pt x="132516" y="35967"/>
                    </a:cubicBezTo>
                    <a:close/>
                    <a:moveTo>
                      <a:pt x="127709" y="36299"/>
                    </a:moveTo>
                    <a:cubicBezTo>
                      <a:pt x="127709" y="36382"/>
                      <a:pt x="127626" y="36547"/>
                      <a:pt x="127709" y="36630"/>
                    </a:cubicBezTo>
                    <a:cubicBezTo>
                      <a:pt x="127709" y="36661"/>
                      <a:pt x="127709" y="36689"/>
                      <a:pt x="127709" y="36713"/>
                    </a:cubicBezTo>
                    <a:cubicBezTo>
                      <a:pt x="127626" y="36630"/>
                      <a:pt x="127544" y="36547"/>
                      <a:pt x="127461" y="36547"/>
                    </a:cubicBezTo>
                    <a:cubicBezTo>
                      <a:pt x="127295" y="36547"/>
                      <a:pt x="127295" y="36547"/>
                      <a:pt x="127295" y="36299"/>
                    </a:cubicBezTo>
                    <a:close/>
                    <a:moveTo>
                      <a:pt x="139529" y="33750"/>
                    </a:moveTo>
                    <a:cubicBezTo>
                      <a:pt x="139685" y="33750"/>
                      <a:pt x="139850" y="33937"/>
                      <a:pt x="139975" y="34310"/>
                    </a:cubicBezTo>
                    <a:cubicBezTo>
                      <a:pt x="140140" y="35056"/>
                      <a:pt x="140140" y="35967"/>
                      <a:pt x="139892" y="36050"/>
                    </a:cubicBezTo>
                    <a:cubicBezTo>
                      <a:pt x="139726" y="36050"/>
                      <a:pt x="139643" y="36216"/>
                      <a:pt x="139726" y="36382"/>
                    </a:cubicBezTo>
                    <a:cubicBezTo>
                      <a:pt x="139781" y="36603"/>
                      <a:pt x="139726" y="36713"/>
                      <a:pt x="139609" y="36713"/>
                    </a:cubicBezTo>
                    <a:cubicBezTo>
                      <a:pt x="139551" y="36713"/>
                      <a:pt x="139477" y="36686"/>
                      <a:pt x="139395" y="36630"/>
                    </a:cubicBezTo>
                    <a:cubicBezTo>
                      <a:pt x="139229" y="36547"/>
                      <a:pt x="139146" y="36382"/>
                      <a:pt x="139146" y="36216"/>
                    </a:cubicBezTo>
                    <a:cubicBezTo>
                      <a:pt x="139146" y="35930"/>
                      <a:pt x="138837" y="35520"/>
                      <a:pt x="138646" y="35520"/>
                    </a:cubicBezTo>
                    <a:cubicBezTo>
                      <a:pt x="138616" y="35520"/>
                      <a:pt x="138588" y="35530"/>
                      <a:pt x="138566" y="35553"/>
                    </a:cubicBezTo>
                    <a:cubicBezTo>
                      <a:pt x="138566" y="35599"/>
                      <a:pt x="138553" y="35620"/>
                      <a:pt x="138532" y="35620"/>
                    </a:cubicBezTo>
                    <a:cubicBezTo>
                      <a:pt x="138480" y="35620"/>
                      <a:pt x="138377" y="35484"/>
                      <a:pt x="138317" y="35304"/>
                    </a:cubicBezTo>
                    <a:cubicBezTo>
                      <a:pt x="138249" y="35100"/>
                      <a:pt x="138181" y="34951"/>
                      <a:pt x="138159" y="34951"/>
                    </a:cubicBezTo>
                    <a:cubicBezTo>
                      <a:pt x="138154" y="34951"/>
                      <a:pt x="138151" y="34958"/>
                      <a:pt x="138151" y="34973"/>
                    </a:cubicBezTo>
                    <a:cubicBezTo>
                      <a:pt x="138110" y="35014"/>
                      <a:pt x="138048" y="35035"/>
                      <a:pt x="137986" y="35035"/>
                    </a:cubicBezTo>
                    <a:cubicBezTo>
                      <a:pt x="137924" y="35035"/>
                      <a:pt x="137861" y="35014"/>
                      <a:pt x="137820" y="34973"/>
                    </a:cubicBezTo>
                    <a:cubicBezTo>
                      <a:pt x="137654" y="34890"/>
                      <a:pt x="137571" y="34807"/>
                      <a:pt x="137737" y="34641"/>
                    </a:cubicBezTo>
                    <a:cubicBezTo>
                      <a:pt x="137830" y="34455"/>
                      <a:pt x="138211" y="34347"/>
                      <a:pt x="138527" y="34347"/>
                    </a:cubicBezTo>
                    <a:cubicBezTo>
                      <a:pt x="138773" y="34347"/>
                      <a:pt x="138980" y="34413"/>
                      <a:pt x="138980" y="34558"/>
                    </a:cubicBezTo>
                    <a:cubicBezTo>
                      <a:pt x="139008" y="34614"/>
                      <a:pt x="139035" y="34641"/>
                      <a:pt x="139060" y="34641"/>
                    </a:cubicBezTo>
                    <a:cubicBezTo>
                      <a:pt x="139109" y="34641"/>
                      <a:pt x="139146" y="34531"/>
                      <a:pt x="139146" y="34310"/>
                    </a:cubicBezTo>
                    <a:cubicBezTo>
                      <a:pt x="139229" y="33937"/>
                      <a:pt x="139374" y="33750"/>
                      <a:pt x="139529" y="33750"/>
                    </a:cubicBezTo>
                    <a:close/>
                    <a:moveTo>
                      <a:pt x="141549" y="35304"/>
                    </a:moveTo>
                    <a:cubicBezTo>
                      <a:pt x="141798" y="35304"/>
                      <a:pt x="141798" y="35304"/>
                      <a:pt x="141715" y="35553"/>
                    </a:cubicBezTo>
                    <a:cubicBezTo>
                      <a:pt x="141632" y="35636"/>
                      <a:pt x="141549" y="35719"/>
                      <a:pt x="141632" y="35719"/>
                    </a:cubicBezTo>
                    <a:cubicBezTo>
                      <a:pt x="141715" y="35719"/>
                      <a:pt x="141715" y="35967"/>
                      <a:pt x="141632" y="36216"/>
                    </a:cubicBezTo>
                    <a:cubicBezTo>
                      <a:pt x="141535" y="36554"/>
                      <a:pt x="141411" y="36724"/>
                      <a:pt x="141274" y="36724"/>
                    </a:cubicBezTo>
                    <a:cubicBezTo>
                      <a:pt x="141176" y="36724"/>
                      <a:pt x="141073" y="36637"/>
                      <a:pt x="140969" y="36465"/>
                    </a:cubicBezTo>
                    <a:cubicBezTo>
                      <a:pt x="140753" y="36177"/>
                      <a:pt x="140725" y="35951"/>
                      <a:pt x="140938" y="35951"/>
                    </a:cubicBezTo>
                    <a:cubicBezTo>
                      <a:pt x="140971" y="35951"/>
                      <a:pt x="141008" y="35956"/>
                      <a:pt x="141052" y="35967"/>
                    </a:cubicBezTo>
                    <a:cubicBezTo>
                      <a:pt x="141076" y="35992"/>
                      <a:pt x="141101" y="36002"/>
                      <a:pt x="141121" y="36002"/>
                    </a:cubicBezTo>
                    <a:cubicBezTo>
                      <a:pt x="141169" y="36002"/>
                      <a:pt x="141194" y="35943"/>
                      <a:pt x="141135" y="35884"/>
                    </a:cubicBezTo>
                    <a:cubicBezTo>
                      <a:pt x="141135" y="35719"/>
                      <a:pt x="141218" y="35719"/>
                      <a:pt x="141301" y="35719"/>
                    </a:cubicBezTo>
                    <a:cubicBezTo>
                      <a:pt x="141345" y="35741"/>
                      <a:pt x="141378" y="35751"/>
                      <a:pt x="141400" y="35751"/>
                    </a:cubicBezTo>
                    <a:cubicBezTo>
                      <a:pt x="141460" y="35751"/>
                      <a:pt x="141444" y="35674"/>
                      <a:pt x="141384" y="35553"/>
                    </a:cubicBezTo>
                    <a:cubicBezTo>
                      <a:pt x="141301" y="35470"/>
                      <a:pt x="141384" y="35304"/>
                      <a:pt x="141549" y="35304"/>
                    </a:cubicBezTo>
                    <a:close/>
                    <a:moveTo>
                      <a:pt x="145196" y="36133"/>
                    </a:moveTo>
                    <a:cubicBezTo>
                      <a:pt x="145362" y="36133"/>
                      <a:pt x="145444" y="36216"/>
                      <a:pt x="145527" y="36382"/>
                    </a:cubicBezTo>
                    <a:cubicBezTo>
                      <a:pt x="145610" y="36630"/>
                      <a:pt x="145610" y="36796"/>
                      <a:pt x="145527" y="36796"/>
                    </a:cubicBezTo>
                    <a:cubicBezTo>
                      <a:pt x="145444" y="36796"/>
                      <a:pt x="145279" y="36630"/>
                      <a:pt x="145196" y="36465"/>
                    </a:cubicBezTo>
                    <a:cubicBezTo>
                      <a:pt x="145113" y="36299"/>
                      <a:pt x="145113" y="36133"/>
                      <a:pt x="145196" y="36133"/>
                    </a:cubicBezTo>
                    <a:close/>
                    <a:moveTo>
                      <a:pt x="153285" y="22925"/>
                    </a:moveTo>
                    <a:cubicBezTo>
                      <a:pt x="153468" y="22925"/>
                      <a:pt x="153545" y="23018"/>
                      <a:pt x="153483" y="23205"/>
                    </a:cubicBezTo>
                    <a:cubicBezTo>
                      <a:pt x="153416" y="23340"/>
                      <a:pt x="153458" y="23475"/>
                      <a:pt x="153567" y="23475"/>
                    </a:cubicBezTo>
                    <a:cubicBezTo>
                      <a:pt x="153591" y="23475"/>
                      <a:pt x="153619" y="23469"/>
                      <a:pt x="153649" y="23453"/>
                    </a:cubicBezTo>
                    <a:lnTo>
                      <a:pt x="153732" y="23453"/>
                    </a:lnTo>
                    <a:cubicBezTo>
                      <a:pt x="153732" y="23453"/>
                      <a:pt x="153732" y="23536"/>
                      <a:pt x="153732" y="23536"/>
                    </a:cubicBezTo>
                    <a:cubicBezTo>
                      <a:pt x="153815" y="23702"/>
                      <a:pt x="153980" y="23868"/>
                      <a:pt x="154146" y="23868"/>
                    </a:cubicBezTo>
                    <a:cubicBezTo>
                      <a:pt x="154229" y="23785"/>
                      <a:pt x="154478" y="23785"/>
                      <a:pt x="154643" y="23785"/>
                    </a:cubicBezTo>
                    <a:cubicBezTo>
                      <a:pt x="154809" y="23702"/>
                      <a:pt x="154975" y="23702"/>
                      <a:pt x="155058" y="23702"/>
                    </a:cubicBezTo>
                    <a:cubicBezTo>
                      <a:pt x="155224" y="23702"/>
                      <a:pt x="155306" y="23785"/>
                      <a:pt x="155389" y="23868"/>
                    </a:cubicBezTo>
                    <a:cubicBezTo>
                      <a:pt x="155389" y="24034"/>
                      <a:pt x="155224" y="24116"/>
                      <a:pt x="155058" y="24116"/>
                    </a:cubicBezTo>
                    <a:cubicBezTo>
                      <a:pt x="154809" y="24116"/>
                      <a:pt x="154561" y="24199"/>
                      <a:pt x="154561" y="24365"/>
                    </a:cubicBezTo>
                    <a:cubicBezTo>
                      <a:pt x="154561" y="24531"/>
                      <a:pt x="154726" y="24696"/>
                      <a:pt x="154892" y="24696"/>
                    </a:cubicBezTo>
                    <a:cubicBezTo>
                      <a:pt x="155306" y="24696"/>
                      <a:pt x="155555" y="25028"/>
                      <a:pt x="155224" y="25111"/>
                    </a:cubicBezTo>
                    <a:cubicBezTo>
                      <a:pt x="155058" y="25194"/>
                      <a:pt x="154975" y="25359"/>
                      <a:pt x="154975" y="25525"/>
                    </a:cubicBezTo>
                    <a:cubicBezTo>
                      <a:pt x="154975" y="25600"/>
                      <a:pt x="154975" y="25641"/>
                      <a:pt x="154967" y="25641"/>
                    </a:cubicBezTo>
                    <a:cubicBezTo>
                      <a:pt x="154958" y="25641"/>
                      <a:pt x="154938" y="25579"/>
                      <a:pt x="154892" y="25442"/>
                    </a:cubicBezTo>
                    <a:cubicBezTo>
                      <a:pt x="154809" y="25277"/>
                      <a:pt x="154561" y="25028"/>
                      <a:pt x="154312" y="25028"/>
                    </a:cubicBezTo>
                    <a:cubicBezTo>
                      <a:pt x="154063" y="25028"/>
                      <a:pt x="153980" y="24945"/>
                      <a:pt x="154146" y="24696"/>
                    </a:cubicBezTo>
                    <a:cubicBezTo>
                      <a:pt x="154229" y="24531"/>
                      <a:pt x="154229" y="24531"/>
                      <a:pt x="153980" y="24531"/>
                    </a:cubicBezTo>
                    <a:cubicBezTo>
                      <a:pt x="153939" y="24551"/>
                      <a:pt x="153898" y="24562"/>
                      <a:pt x="153859" y="24562"/>
                    </a:cubicBezTo>
                    <a:cubicBezTo>
                      <a:pt x="153742" y="24562"/>
                      <a:pt x="153649" y="24469"/>
                      <a:pt x="153649" y="24282"/>
                    </a:cubicBezTo>
                    <a:cubicBezTo>
                      <a:pt x="153566" y="24034"/>
                      <a:pt x="153400" y="23702"/>
                      <a:pt x="153152" y="23536"/>
                    </a:cubicBezTo>
                    <a:cubicBezTo>
                      <a:pt x="152990" y="23401"/>
                      <a:pt x="152880" y="23337"/>
                      <a:pt x="152827" y="23337"/>
                    </a:cubicBezTo>
                    <a:cubicBezTo>
                      <a:pt x="152716" y="23337"/>
                      <a:pt x="152843" y="23613"/>
                      <a:pt x="153235" y="24116"/>
                    </a:cubicBezTo>
                    <a:cubicBezTo>
                      <a:pt x="153483" y="24531"/>
                      <a:pt x="153483" y="24696"/>
                      <a:pt x="153235" y="24862"/>
                    </a:cubicBezTo>
                    <a:cubicBezTo>
                      <a:pt x="153069" y="25028"/>
                      <a:pt x="152737" y="25194"/>
                      <a:pt x="152489" y="25277"/>
                    </a:cubicBezTo>
                    <a:cubicBezTo>
                      <a:pt x="151991" y="25442"/>
                      <a:pt x="151909" y="25774"/>
                      <a:pt x="152406" y="25857"/>
                    </a:cubicBezTo>
                    <a:cubicBezTo>
                      <a:pt x="152654" y="25857"/>
                      <a:pt x="152820" y="26022"/>
                      <a:pt x="152820" y="26188"/>
                    </a:cubicBezTo>
                    <a:cubicBezTo>
                      <a:pt x="152820" y="26354"/>
                      <a:pt x="152820" y="26685"/>
                      <a:pt x="152820" y="26851"/>
                    </a:cubicBezTo>
                    <a:cubicBezTo>
                      <a:pt x="152820" y="27183"/>
                      <a:pt x="152737" y="27266"/>
                      <a:pt x="152406" y="27266"/>
                    </a:cubicBezTo>
                    <a:lnTo>
                      <a:pt x="151577" y="27266"/>
                    </a:lnTo>
                    <a:cubicBezTo>
                      <a:pt x="151163" y="27348"/>
                      <a:pt x="151163" y="27431"/>
                      <a:pt x="151246" y="27597"/>
                    </a:cubicBezTo>
                    <a:cubicBezTo>
                      <a:pt x="151414" y="27878"/>
                      <a:pt x="151392" y="28082"/>
                      <a:pt x="151232" y="28082"/>
                    </a:cubicBezTo>
                    <a:cubicBezTo>
                      <a:pt x="151156" y="28082"/>
                      <a:pt x="151048" y="28036"/>
                      <a:pt x="150914" y="27929"/>
                    </a:cubicBezTo>
                    <a:cubicBezTo>
                      <a:pt x="150665" y="27680"/>
                      <a:pt x="150665" y="27597"/>
                      <a:pt x="150748" y="27348"/>
                    </a:cubicBezTo>
                    <a:cubicBezTo>
                      <a:pt x="150831" y="27183"/>
                      <a:pt x="150831" y="27017"/>
                      <a:pt x="150831" y="26851"/>
                    </a:cubicBezTo>
                    <a:cubicBezTo>
                      <a:pt x="150809" y="26829"/>
                      <a:pt x="150787" y="26819"/>
                      <a:pt x="150765" y="26819"/>
                    </a:cubicBezTo>
                    <a:cubicBezTo>
                      <a:pt x="150704" y="26819"/>
                      <a:pt x="150643" y="26896"/>
                      <a:pt x="150583" y="27017"/>
                    </a:cubicBezTo>
                    <a:cubicBezTo>
                      <a:pt x="150583" y="27266"/>
                      <a:pt x="150500" y="27431"/>
                      <a:pt x="150417" y="27514"/>
                    </a:cubicBezTo>
                    <a:cubicBezTo>
                      <a:pt x="150283" y="27581"/>
                      <a:pt x="150257" y="27703"/>
                      <a:pt x="150384" y="27703"/>
                    </a:cubicBezTo>
                    <a:cubicBezTo>
                      <a:pt x="150414" y="27703"/>
                      <a:pt x="150452" y="27696"/>
                      <a:pt x="150500" y="27680"/>
                    </a:cubicBezTo>
                    <a:cubicBezTo>
                      <a:pt x="150665" y="27680"/>
                      <a:pt x="150831" y="27846"/>
                      <a:pt x="150748" y="28177"/>
                    </a:cubicBezTo>
                    <a:cubicBezTo>
                      <a:pt x="150748" y="28219"/>
                      <a:pt x="150728" y="28239"/>
                      <a:pt x="150686" y="28239"/>
                    </a:cubicBezTo>
                    <a:cubicBezTo>
                      <a:pt x="150645" y="28239"/>
                      <a:pt x="150583" y="28219"/>
                      <a:pt x="150500" y="28177"/>
                    </a:cubicBezTo>
                    <a:cubicBezTo>
                      <a:pt x="150417" y="28094"/>
                      <a:pt x="150355" y="28053"/>
                      <a:pt x="150324" y="28053"/>
                    </a:cubicBezTo>
                    <a:cubicBezTo>
                      <a:pt x="150293" y="28053"/>
                      <a:pt x="150293" y="28094"/>
                      <a:pt x="150334" y="28177"/>
                    </a:cubicBezTo>
                    <a:cubicBezTo>
                      <a:pt x="150390" y="28458"/>
                      <a:pt x="149952" y="28662"/>
                      <a:pt x="149587" y="28662"/>
                    </a:cubicBezTo>
                    <a:cubicBezTo>
                      <a:pt x="149412" y="28662"/>
                      <a:pt x="149254" y="28616"/>
                      <a:pt x="149174" y="28509"/>
                    </a:cubicBezTo>
                    <a:cubicBezTo>
                      <a:pt x="149125" y="28412"/>
                      <a:pt x="149077" y="28371"/>
                      <a:pt x="149045" y="28371"/>
                    </a:cubicBezTo>
                    <a:cubicBezTo>
                      <a:pt x="149022" y="28371"/>
                      <a:pt x="149008" y="28391"/>
                      <a:pt x="149008" y="28426"/>
                    </a:cubicBezTo>
                    <a:cubicBezTo>
                      <a:pt x="149008" y="28592"/>
                      <a:pt x="149091" y="28674"/>
                      <a:pt x="149174" y="28757"/>
                    </a:cubicBezTo>
                    <a:cubicBezTo>
                      <a:pt x="149422" y="28840"/>
                      <a:pt x="149505" y="29337"/>
                      <a:pt x="149339" y="29503"/>
                    </a:cubicBezTo>
                    <a:cubicBezTo>
                      <a:pt x="149257" y="29586"/>
                      <a:pt x="149174" y="29586"/>
                      <a:pt x="149174" y="29586"/>
                    </a:cubicBezTo>
                    <a:cubicBezTo>
                      <a:pt x="149174" y="29337"/>
                      <a:pt x="148676" y="28674"/>
                      <a:pt x="148511" y="28674"/>
                    </a:cubicBezTo>
                    <a:cubicBezTo>
                      <a:pt x="148345" y="28757"/>
                      <a:pt x="148428" y="28757"/>
                      <a:pt x="148594" y="28923"/>
                    </a:cubicBezTo>
                    <a:cubicBezTo>
                      <a:pt x="148759" y="29089"/>
                      <a:pt x="148759" y="29089"/>
                      <a:pt x="148676" y="29255"/>
                    </a:cubicBezTo>
                    <a:cubicBezTo>
                      <a:pt x="148657" y="29274"/>
                      <a:pt x="148628" y="29284"/>
                      <a:pt x="148592" y="29284"/>
                    </a:cubicBezTo>
                    <a:cubicBezTo>
                      <a:pt x="148476" y="29284"/>
                      <a:pt x="148286" y="29176"/>
                      <a:pt x="148096" y="28923"/>
                    </a:cubicBezTo>
                    <a:cubicBezTo>
                      <a:pt x="147813" y="28640"/>
                      <a:pt x="147646" y="28512"/>
                      <a:pt x="147436" y="28512"/>
                    </a:cubicBezTo>
                    <a:cubicBezTo>
                      <a:pt x="147339" y="28512"/>
                      <a:pt x="147233" y="28539"/>
                      <a:pt x="147102" y="28592"/>
                    </a:cubicBezTo>
                    <a:lnTo>
                      <a:pt x="146522" y="28674"/>
                    </a:lnTo>
                    <a:lnTo>
                      <a:pt x="147019" y="28923"/>
                    </a:lnTo>
                    <a:cubicBezTo>
                      <a:pt x="147143" y="29006"/>
                      <a:pt x="147247" y="29047"/>
                      <a:pt x="147340" y="29047"/>
                    </a:cubicBezTo>
                    <a:cubicBezTo>
                      <a:pt x="147433" y="29047"/>
                      <a:pt x="147516" y="29006"/>
                      <a:pt x="147599" y="28923"/>
                    </a:cubicBezTo>
                    <a:cubicBezTo>
                      <a:pt x="147633" y="28820"/>
                      <a:pt x="147654" y="28760"/>
                      <a:pt x="147677" y="28760"/>
                    </a:cubicBezTo>
                    <a:cubicBezTo>
                      <a:pt x="147710" y="28760"/>
                      <a:pt x="147751" y="28880"/>
                      <a:pt x="147848" y="29172"/>
                    </a:cubicBezTo>
                    <a:cubicBezTo>
                      <a:pt x="148013" y="29586"/>
                      <a:pt x="147931" y="29669"/>
                      <a:pt x="147516" y="29918"/>
                    </a:cubicBezTo>
                    <a:cubicBezTo>
                      <a:pt x="147334" y="30039"/>
                      <a:pt x="147108" y="30116"/>
                      <a:pt x="146935" y="30116"/>
                    </a:cubicBezTo>
                    <a:cubicBezTo>
                      <a:pt x="146871" y="30116"/>
                      <a:pt x="146815" y="30106"/>
                      <a:pt x="146770" y="30083"/>
                    </a:cubicBezTo>
                    <a:cubicBezTo>
                      <a:pt x="146522" y="30083"/>
                      <a:pt x="146356" y="30166"/>
                      <a:pt x="146273" y="30415"/>
                    </a:cubicBezTo>
                    <a:cubicBezTo>
                      <a:pt x="146180" y="30648"/>
                      <a:pt x="146139" y="30750"/>
                      <a:pt x="146077" y="30750"/>
                    </a:cubicBezTo>
                    <a:cubicBezTo>
                      <a:pt x="146028" y="30750"/>
                      <a:pt x="145967" y="30689"/>
                      <a:pt x="145859" y="30581"/>
                    </a:cubicBezTo>
                    <a:cubicBezTo>
                      <a:pt x="145702" y="30424"/>
                      <a:pt x="145472" y="30341"/>
                      <a:pt x="145281" y="30341"/>
                    </a:cubicBezTo>
                    <a:cubicBezTo>
                      <a:pt x="145067" y="30341"/>
                      <a:pt x="144903" y="30445"/>
                      <a:pt x="144947" y="30663"/>
                    </a:cubicBezTo>
                    <a:cubicBezTo>
                      <a:pt x="144947" y="30746"/>
                      <a:pt x="145113" y="30829"/>
                      <a:pt x="145196" y="30829"/>
                    </a:cubicBezTo>
                    <a:cubicBezTo>
                      <a:pt x="145240" y="30807"/>
                      <a:pt x="145273" y="30797"/>
                      <a:pt x="145295" y="30797"/>
                    </a:cubicBezTo>
                    <a:cubicBezTo>
                      <a:pt x="145356" y="30797"/>
                      <a:pt x="145339" y="30874"/>
                      <a:pt x="145279" y="30995"/>
                    </a:cubicBezTo>
                    <a:cubicBezTo>
                      <a:pt x="145196" y="31161"/>
                      <a:pt x="145196" y="31244"/>
                      <a:pt x="145279" y="31244"/>
                    </a:cubicBezTo>
                    <a:cubicBezTo>
                      <a:pt x="145279" y="31244"/>
                      <a:pt x="145362" y="31326"/>
                      <a:pt x="145279" y="31492"/>
                    </a:cubicBezTo>
                    <a:cubicBezTo>
                      <a:pt x="145279" y="31629"/>
                      <a:pt x="145254" y="31691"/>
                      <a:pt x="145203" y="31691"/>
                    </a:cubicBezTo>
                    <a:cubicBezTo>
                      <a:pt x="145162" y="31691"/>
                      <a:pt x="145105" y="31650"/>
                      <a:pt x="145030" y="31575"/>
                    </a:cubicBezTo>
                    <a:cubicBezTo>
                      <a:pt x="144960" y="31505"/>
                      <a:pt x="144882" y="31474"/>
                      <a:pt x="144812" y="31474"/>
                    </a:cubicBezTo>
                    <a:cubicBezTo>
                      <a:pt x="144633" y="31474"/>
                      <a:pt x="144497" y="31669"/>
                      <a:pt x="144616" y="31907"/>
                    </a:cubicBezTo>
                    <a:cubicBezTo>
                      <a:pt x="144664" y="32004"/>
                      <a:pt x="144684" y="32044"/>
                      <a:pt x="144659" y="32044"/>
                    </a:cubicBezTo>
                    <a:cubicBezTo>
                      <a:pt x="144642" y="32044"/>
                      <a:pt x="144601" y="32024"/>
                      <a:pt x="144533" y="31989"/>
                    </a:cubicBezTo>
                    <a:cubicBezTo>
                      <a:pt x="144460" y="31965"/>
                      <a:pt x="144408" y="31955"/>
                      <a:pt x="144374" y="31955"/>
                    </a:cubicBezTo>
                    <a:cubicBezTo>
                      <a:pt x="144291" y="31955"/>
                      <a:pt x="144308" y="32014"/>
                      <a:pt x="144367" y="32072"/>
                    </a:cubicBezTo>
                    <a:cubicBezTo>
                      <a:pt x="144367" y="32238"/>
                      <a:pt x="144367" y="32404"/>
                      <a:pt x="144284" y="32487"/>
                    </a:cubicBezTo>
                    <a:cubicBezTo>
                      <a:pt x="144036" y="32652"/>
                      <a:pt x="144036" y="32652"/>
                      <a:pt x="144367" y="32901"/>
                    </a:cubicBezTo>
                    <a:cubicBezTo>
                      <a:pt x="144616" y="33233"/>
                      <a:pt x="144616" y="33233"/>
                      <a:pt x="144284" y="33233"/>
                    </a:cubicBezTo>
                    <a:cubicBezTo>
                      <a:pt x="144118" y="33315"/>
                      <a:pt x="143953" y="33315"/>
                      <a:pt x="143953" y="33398"/>
                    </a:cubicBezTo>
                    <a:cubicBezTo>
                      <a:pt x="143870" y="33398"/>
                      <a:pt x="143787" y="33315"/>
                      <a:pt x="143787" y="33150"/>
                    </a:cubicBezTo>
                    <a:cubicBezTo>
                      <a:pt x="143704" y="32984"/>
                      <a:pt x="143787" y="32901"/>
                      <a:pt x="143870" y="32901"/>
                    </a:cubicBezTo>
                    <a:cubicBezTo>
                      <a:pt x="144036" y="32818"/>
                      <a:pt x="144036" y="32818"/>
                      <a:pt x="143870" y="32652"/>
                    </a:cubicBezTo>
                    <a:cubicBezTo>
                      <a:pt x="143821" y="32628"/>
                      <a:pt x="143758" y="32618"/>
                      <a:pt x="143688" y="32618"/>
                    </a:cubicBezTo>
                    <a:cubicBezTo>
                      <a:pt x="143517" y="32618"/>
                      <a:pt x="143300" y="32677"/>
                      <a:pt x="143124" y="32735"/>
                    </a:cubicBezTo>
                    <a:cubicBezTo>
                      <a:pt x="142882" y="32874"/>
                      <a:pt x="142668" y="32940"/>
                      <a:pt x="142502" y="32940"/>
                    </a:cubicBezTo>
                    <a:cubicBezTo>
                      <a:pt x="142270" y="32940"/>
                      <a:pt x="142129" y="32811"/>
                      <a:pt x="142129" y="32570"/>
                    </a:cubicBezTo>
                    <a:cubicBezTo>
                      <a:pt x="142129" y="32321"/>
                      <a:pt x="142047" y="32238"/>
                      <a:pt x="141881" y="32238"/>
                    </a:cubicBezTo>
                    <a:cubicBezTo>
                      <a:pt x="141798" y="32238"/>
                      <a:pt x="141549" y="32072"/>
                      <a:pt x="141466" y="31824"/>
                    </a:cubicBezTo>
                    <a:cubicBezTo>
                      <a:pt x="141342" y="31658"/>
                      <a:pt x="141280" y="31575"/>
                      <a:pt x="141249" y="31575"/>
                    </a:cubicBezTo>
                    <a:cubicBezTo>
                      <a:pt x="141218" y="31575"/>
                      <a:pt x="141218" y="31658"/>
                      <a:pt x="141218" y="31824"/>
                    </a:cubicBezTo>
                    <a:cubicBezTo>
                      <a:pt x="141218" y="32072"/>
                      <a:pt x="141301" y="32321"/>
                      <a:pt x="141384" y="32404"/>
                    </a:cubicBezTo>
                    <a:cubicBezTo>
                      <a:pt x="141466" y="32487"/>
                      <a:pt x="141466" y="32570"/>
                      <a:pt x="141301" y="32570"/>
                    </a:cubicBezTo>
                    <a:cubicBezTo>
                      <a:pt x="141218" y="32570"/>
                      <a:pt x="140886" y="32404"/>
                      <a:pt x="140555" y="32072"/>
                    </a:cubicBezTo>
                    <a:cubicBezTo>
                      <a:pt x="140368" y="31886"/>
                      <a:pt x="140182" y="31793"/>
                      <a:pt x="140135" y="31793"/>
                    </a:cubicBezTo>
                    <a:cubicBezTo>
                      <a:pt x="140120" y="31793"/>
                      <a:pt x="140120" y="31803"/>
                      <a:pt x="140140" y="31824"/>
                    </a:cubicBezTo>
                    <a:cubicBezTo>
                      <a:pt x="140266" y="32074"/>
                      <a:pt x="140012" y="32325"/>
                      <a:pt x="139702" y="32325"/>
                    </a:cubicBezTo>
                    <a:cubicBezTo>
                      <a:pt x="139602" y="32325"/>
                      <a:pt x="139496" y="32299"/>
                      <a:pt x="139395" y="32238"/>
                    </a:cubicBezTo>
                    <a:cubicBezTo>
                      <a:pt x="139289" y="32168"/>
                      <a:pt x="139214" y="32142"/>
                      <a:pt x="139162" y="32142"/>
                    </a:cubicBezTo>
                    <a:cubicBezTo>
                      <a:pt x="139091" y="32142"/>
                      <a:pt x="139063" y="32190"/>
                      <a:pt x="139063" y="32238"/>
                    </a:cubicBezTo>
                    <a:cubicBezTo>
                      <a:pt x="139063" y="32359"/>
                      <a:pt x="139019" y="32436"/>
                      <a:pt x="138930" y="32436"/>
                    </a:cubicBezTo>
                    <a:cubicBezTo>
                      <a:pt x="138897" y="32436"/>
                      <a:pt x="138859" y="32426"/>
                      <a:pt x="138814" y="32404"/>
                    </a:cubicBezTo>
                    <a:cubicBezTo>
                      <a:pt x="138649" y="32404"/>
                      <a:pt x="138483" y="32404"/>
                      <a:pt x="138566" y="32487"/>
                    </a:cubicBezTo>
                    <a:cubicBezTo>
                      <a:pt x="138566" y="32652"/>
                      <a:pt x="138400" y="32735"/>
                      <a:pt x="138234" y="32818"/>
                    </a:cubicBezTo>
                    <a:cubicBezTo>
                      <a:pt x="138151" y="32860"/>
                      <a:pt x="138151" y="32880"/>
                      <a:pt x="138203" y="32880"/>
                    </a:cubicBezTo>
                    <a:cubicBezTo>
                      <a:pt x="138255" y="32880"/>
                      <a:pt x="138359" y="32860"/>
                      <a:pt x="138483" y="32818"/>
                    </a:cubicBezTo>
                    <a:cubicBezTo>
                      <a:pt x="138621" y="32763"/>
                      <a:pt x="138732" y="32735"/>
                      <a:pt x="138818" y="32735"/>
                    </a:cubicBezTo>
                    <a:cubicBezTo>
                      <a:pt x="138989" y="32735"/>
                      <a:pt x="139063" y="32846"/>
                      <a:pt x="139063" y="33067"/>
                    </a:cubicBezTo>
                    <a:cubicBezTo>
                      <a:pt x="139123" y="33367"/>
                      <a:pt x="139009" y="33580"/>
                      <a:pt x="138847" y="33580"/>
                    </a:cubicBezTo>
                    <a:cubicBezTo>
                      <a:pt x="138786" y="33580"/>
                      <a:pt x="138717" y="33550"/>
                      <a:pt x="138649" y="33481"/>
                    </a:cubicBezTo>
                    <a:cubicBezTo>
                      <a:pt x="138583" y="33383"/>
                      <a:pt x="138531" y="33337"/>
                      <a:pt x="138481" y="33337"/>
                    </a:cubicBezTo>
                    <a:cubicBezTo>
                      <a:pt x="138405" y="33337"/>
                      <a:pt x="138335" y="33446"/>
                      <a:pt x="138234" y="33647"/>
                    </a:cubicBezTo>
                    <a:cubicBezTo>
                      <a:pt x="138151" y="33896"/>
                      <a:pt x="137737" y="34061"/>
                      <a:pt x="137323" y="34227"/>
                    </a:cubicBezTo>
                    <a:cubicBezTo>
                      <a:pt x="136908" y="34310"/>
                      <a:pt x="136577" y="34476"/>
                      <a:pt x="136577" y="34641"/>
                    </a:cubicBezTo>
                    <a:cubicBezTo>
                      <a:pt x="136577" y="34777"/>
                      <a:pt x="136632" y="34912"/>
                      <a:pt x="136697" y="34912"/>
                    </a:cubicBezTo>
                    <a:cubicBezTo>
                      <a:pt x="136712" y="34912"/>
                      <a:pt x="136727" y="34905"/>
                      <a:pt x="136743" y="34890"/>
                    </a:cubicBezTo>
                    <a:cubicBezTo>
                      <a:pt x="136825" y="34890"/>
                      <a:pt x="136991" y="35056"/>
                      <a:pt x="136991" y="35139"/>
                    </a:cubicBezTo>
                    <a:cubicBezTo>
                      <a:pt x="137045" y="35301"/>
                      <a:pt x="136607" y="35427"/>
                      <a:pt x="136272" y="35427"/>
                    </a:cubicBezTo>
                    <a:cubicBezTo>
                      <a:pt x="136093" y="35427"/>
                      <a:pt x="135943" y="35391"/>
                      <a:pt x="135914" y="35304"/>
                    </a:cubicBezTo>
                    <a:cubicBezTo>
                      <a:pt x="135864" y="35104"/>
                      <a:pt x="135297" y="34994"/>
                      <a:pt x="134876" y="34994"/>
                    </a:cubicBezTo>
                    <a:cubicBezTo>
                      <a:pt x="134602" y="34994"/>
                      <a:pt x="134389" y="35041"/>
                      <a:pt x="134422" y="35139"/>
                    </a:cubicBezTo>
                    <a:cubicBezTo>
                      <a:pt x="134422" y="35260"/>
                      <a:pt x="134378" y="35337"/>
                      <a:pt x="134289" y="35337"/>
                    </a:cubicBezTo>
                    <a:cubicBezTo>
                      <a:pt x="134256" y="35337"/>
                      <a:pt x="134218" y="35327"/>
                      <a:pt x="134174" y="35304"/>
                    </a:cubicBezTo>
                    <a:cubicBezTo>
                      <a:pt x="134063" y="35277"/>
                      <a:pt x="133989" y="35258"/>
                      <a:pt x="133953" y="35258"/>
                    </a:cubicBezTo>
                    <a:cubicBezTo>
                      <a:pt x="133879" y="35258"/>
                      <a:pt x="133953" y="35332"/>
                      <a:pt x="134174" y="35553"/>
                    </a:cubicBezTo>
                    <a:cubicBezTo>
                      <a:pt x="134422" y="35802"/>
                      <a:pt x="134422" y="35884"/>
                      <a:pt x="134091" y="35884"/>
                    </a:cubicBezTo>
                    <a:cubicBezTo>
                      <a:pt x="133925" y="35884"/>
                      <a:pt x="133759" y="35967"/>
                      <a:pt x="133759" y="36050"/>
                    </a:cubicBezTo>
                    <a:cubicBezTo>
                      <a:pt x="133786" y="36185"/>
                      <a:pt x="133734" y="36241"/>
                      <a:pt x="133647" y="36241"/>
                    </a:cubicBezTo>
                    <a:cubicBezTo>
                      <a:pt x="133464" y="36241"/>
                      <a:pt x="133125" y="35999"/>
                      <a:pt x="133013" y="35719"/>
                    </a:cubicBezTo>
                    <a:cubicBezTo>
                      <a:pt x="132887" y="35465"/>
                      <a:pt x="132760" y="35357"/>
                      <a:pt x="132596" y="35357"/>
                    </a:cubicBezTo>
                    <a:cubicBezTo>
                      <a:pt x="132546" y="35357"/>
                      <a:pt x="132492" y="35368"/>
                      <a:pt x="132433" y="35387"/>
                    </a:cubicBezTo>
                    <a:cubicBezTo>
                      <a:pt x="132267" y="35470"/>
                      <a:pt x="132185" y="35636"/>
                      <a:pt x="132267" y="35802"/>
                    </a:cubicBezTo>
                    <a:cubicBezTo>
                      <a:pt x="132316" y="35899"/>
                      <a:pt x="132308" y="35939"/>
                      <a:pt x="132242" y="35939"/>
                    </a:cubicBezTo>
                    <a:cubicBezTo>
                      <a:pt x="132196" y="35939"/>
                      <a:pt x="132122" y="35919"/>
                      <a:pt x="132019" y="35884"/>
                    </a:cubicBezTo>
                    <a:cubicBezTo>
                      <a:pt x="131853" y="35884"/>
                      <a:pt x="131687" y="35884"/>
                      <a:pt x="131770" y="35967"/>
                    </a:cubicBezTo>
                    <a:cubicBezTo>
                      <a:pt x="131853" y="36050"/>
                      <a:pt x="131604" y="36879"/>
                      <a:pt x="131439" y="36879"/>
                    </a:cubicBezTo>
                    <a:cubicBezTo>
                      <a:pt x="131356" y="36879"/>
                      <a:pt x="131356" y="36630"/>
                      <a:pt x="131356" y="36299"/>
                    </a:cubicBezTo>
                    <a:cubicBezTo>
                      <a:pt x="131356" y="35938"/>
                      <a:pt x="131292" y="35737"/>
                      <a:pt x="131163" y="35737"/>
                    </a:cubicBezTo>
                    <a:cubicBezTo>
                      <a:pt x="131085" y="35737"/>
                      <a:pt x="130984" y="35811"/>
                      <a:pt x="130859" y="35967"/>
                    </a:cubicBezTo>
                    <a:cubicBezTo>
                      <a:pt x="130776" y="36133"/>
                      <a:pt x="130776" y="36216"/>
                      <a:pt x="130941" y="36382"/>
                    </a:cubicBezTo>
                    <a:cubicBezTo>
                      <a:pt x="131314" y="36755"/>
                      <a:pt x="130895" y="37081"/>
                      <a:pt x="130382" y="37081"/>
                    </a:cubicBezTo>
                    <a:cubicBezTo>
                      <a:pt x="130211" y="37081"/>
                      <a:pt x="130030" y="37045"/>
                      <a:pt x="129864" y="36962"/>
                    </a:cubicBezTo>
                    <a:cubicBezTo>
                      <a:pt x="129743" y="36841"/>
                      <a:pt x="129488" y="36764"/>
                      <a:pt x="129230" y="36764"/>
                    </a:cubicBezTo>
                    <a:cubicBezTo>
                      <a:pt x="129136" y="36764"/>
                      <a:pt x="129041" y="36774"/>
                      <a:pt x="128952" y="36796"/>
                    </a:cubicBezTo>
                    <a:cubicBezTo>
                      <a:pt x="128289" y="36796"/>
                      <a:pt x="128124" y="36630"/>
                      <a:pt x="128207" y="36216"/>
                    </a:cubicBezTo>
                    <a:cubicBezTo>
                      <a:pt x="128372" y="36133"/>
                      <a:pt x="128455" y="36050"/>
                      <a:pt x="128538" y="35967"/>
                    </a:cubicBezTo>
                    <a:cubicBezTo>
                      <a:pt x="128704" y="35802"/>
                      <a:pt x="128704" y="35636"/>
                      <a:pt x="128538" y="35470"/>
                    </a:cubicBezTo>
                    <a:cubicBezTo>
                      <a:pt x="128559" y="35449"/>
                      <a:pt x="128585" y="35439"/>
                      <a:pt x="128617" y="35439"/>
                    </a:cubicBezTo>
                    <a:cubicBezTo>
                      <a:pt x="128714" y="35439"/>
                      <a:pt x="128870" y="35532"/>
                      <a:pt x="129118" y="35719"/>
                    </a:cubicBezTo>
                    <a:cubicBezTo>
                      <a:pt x="129251" y="35896"/>
                      <a:pt x="129337" y="35979"/>
                      <a:pt x="129401" y="35979"/>
                    </a:cubicBezTo>
                    <a:cubicBezTo>
                      <a:pt x="129456" y="35979"/>
                      <a:pt x="129494" y="35917"/>
                      <a:pt x="129533" y="35802"/>
                    </a:cubicBezTo>
                    <a:cubicBezTo>
                      <a:pt x="129567" y="35697"/>
                      <a:pt x="129602" y="35651"/>
                      <a:pt x="129643" y="35651"/>
                    </a:cubicBezTo>
                    <a:cubicBezTo>
                      <a:pt x="129699" y="35651"/>
                      <a:pt x="129768" y="35740"/>
                      <a:pt x="129864" y="35884"/>
                    </a:cubicBezTo>
                    <a:cubicBezTo>
                      <a:pt x="129947" y="36050"/>
                      <a:pt x="130030" y="36133"/>
                      <a:pt x="130030" y="36299"/>
                    </a:cubicBezTo>
                    <a:cubicBezTo>
                      <a:pt x="129947" y="36299"/>
                      <a:pt x="129864" y="36382"/>
                      <a:pt x="129698" y="36382"/>
                    </a:cubicBezTo>
                    <a:cubicBezTo>
                      <a:pt x="129450" y="36465"/>
                      <a:pt x="129450" y="36547"/>
                      <a:pt x="129781" y="36630"/>
                    </a:cubicBezTo>
                    <a:cubicBezTo>
                      <a:pt x="129927" y="36727"/>
                      <a:pt x="130016" y="36768"/>
                      <a:pt x="130081" y="36768"/>
                    </a:cubicBezTo>
                    <a:cubicBezTo>
                      <a:pt x="130127" y="36768"/>
                      <a:pt x="130161" y="36748"/>
                      <a:pt x="130196" y="36713"/>
                    </a:cubicBezTo>
                    <a:lnTo>
                      <a:pt x="130278" y="36713"/>
                    </a:lnTo>
                    <a:cubicBezTo>
                      <a:pt x="130444" y="36713"/>
                      <a:pt x="130444" y="36630"/>
                      <a:pt x="130361" y="36382"/>
                    </a:cubicBezTo>
                    <a:cubicBezTo>
                      <a:pt x="130361" y="36260"/>
                      <a:pt x="130361" y="36183"/>
                      <a:pt x="130329" y="36183"/>
                    </a:cubicBezTo>
                    <a:cubicBezTo>
                      <a:pt x="130317" y="36183"/>
                      <a:pt x="130301" y="36194"/>
                      <a:pt x="130278" y="36216"/>
                    </a:cubicBezTo>
                    <a:cubicBezTo>
                      <a:pt x="130196" y="35967"/>
                      <a:pt x="130196" y="35719"/>
                      <a:pt x="130196" y="35553"/>
                    </a:cubicBezTo>
                    <a:cubicBezTo>
                      <a:pt x="130196" y="35304"/>
                      <a:pt x="130113" y="35139"/>
                      <a:pt x="130030" y="35139"/>
                    </a:cubicBezTo>
                    <a:cubicBezTo>
                      <a:pt x="130030" y="35139"/>
                      <a:pt x="129947" y="35056"/>
                      <a:pt x="129947" y="34890"/>
                    </a:cubicBezTo>
                    <a:cubicBezTo>
                      <a:pt x="129905" y="34766"/>
                      <a:pt x="129905" y="34704"/>
                      <a:pt x="129926" y="34704"/>
                    </a:cubicBezTo>
                    <a:cubicBezTo>
                      <a:pt x="129947" y="34704"/>
                      <a:pt x="129988" y="34766"/>
                      <a:pt x="130030" y="34890"/>
                    </a:cubicBezTo>
                    <a:cubicBezTo>
                      <a:pt x="130147" y="35046"/>
                      <a:pt x="130265" y="35129"/>
                      <a:pt x="130347" y="35129"/>
                    </a:cubicBezTo>
                    <a:cubicBezTo>
                      <a:pt x="130439" y="35129"/>
                      <a:pt x="130488" y="35026"/>
                      <a:pt x="130444" y="34807"/>
                    </a:cubicBezTo>
                    <a:cubicBezTo>
                      <a:pt x="130444" y="34807"/>
                      <a:pt x="130444" y="34807"/>
                      <a:pt x="130444" y="34724"/>
                    </a:cubicBezTo>
                    <a:cubicBezTo>
                      <a:pt x="130527" y="34724"/>
                      <a:pt x="130527" y="34641"/>
                      <a:pt x="130527" y="34558"/>
                    </a:cubicBezTo>
                    <a:lnTo>
                      <a:pt x="130610" y="34558"/>
                    </a:lnTo>
                    <a:cubicBezTo>
                      <a:pt x="130693" y="34558"/>
                      <a:pt x="130776" y="34393"/>
                      <a:pt x="130776" y="34061"/>
                    </a:cubicBezTo>
                    <a:cubicBezTo>
                      <a:pt x="130776" y="33647"/>
                      <a:pt x="130776" y="33564"/>
                      <a:pt x="130278" y="33315"/>
                    </a:cubicBezTo>
                    <a:lnTo>
                      <a:pt x="129781" y="33150"/>
                    </a:lnTo>
                    <a:lnTo>
                      <a:pt x="130113" y="33564"/>
                    </a:lnTo>
                    <a:cubicBezTo>
                      <a:pt x="130196" y="33647"/>
                      <a:pt x="130278" y="33730"/>
                      <a:pt x="130278" y="33813"/>
                    </a:cubicBezTo>
                    <a:cubicBezTo>
                      <a:pt x="130196" y="33730"/>
                      <a:pt x="130113" y="33730"/>
                      <a:pt x="130030" y="33730"/>
                    </a:cubicBezTo>
                    <a:cubicBezTo>
                      <a:pt x="129533" y="33564"/>
                      <a:pt x="129118" y="33398"/>
                      <a:pt x="129201" y="33315"/>
                    </a:cubicBezTo>
                    <a:cubicBezTo>
                      <a:pt x="129201" y="33233"/>
                      <a:pt x="129533" y="33067"/>
                      <a:pt x="130030" y="32901"/>
                    </a:cubicBezTo>
                    <a:cubicBezTo>
                      <a:pt x="130304" y="32764"/>
                      <a:pt x="130527" y="32703"/>
                      <a:pt x="130686" y="32703"/>
                    </a:cubicBezTo>
                    <a:cubicBezTo>
                      <a:pt x="130817" y="32703"/>
                      <a:pt x="130904" y="32744"/>
                      <a:pt x="130941" y="32818"/>
                    </a:cubicBezTo>
                    <a:cubicBezTo>
                      <a:pt x="131002" y="32939"/>
                      <a:pt x="131107" y="33016"/>
                      <a:pt x="131192" y="33016"/>
                    </a:cubicBezTo>
                    <a:cubicBezTo>
                      <a:pt x="131223" y="33016"/>
                      <a:pt x="131251" y="33006"/>
                      <a:pt x="131273" y="32984"/>
                    </a:cubicBezTo>
                    <a:cubicBezTo>
                      <a:pt x="131356" y="32984"/>
                      <a:pt x="131522" y="32901"/>
                      <a:pt x="131687" y="32901"/>
                    </a:cubicBezTo>
                    <a:cubicBezTo>
                      <a:pt x="131936" y="32818"/>
                      <a:pt x="131936" y="32652"/>
                      <a:pt x="131853" y="32321"/>
                    </a:cubicBezTo>
                    <a:cubicBezTo>
                      <a:pt x="131770" y="31989"/>
                      <a:pt x="131770" y="31658"/>
                      <a:pt x="131936" y="31575"/>
                    </a:cubicBezTo>
                    <a:cubicBezTo>
                      <a:pt x="131998" y="31544"/>
                      <a:pt x="132101" y="31530"/>
                      <a:pt x="132226" y="31530"/>
                    </a:cubicBezTo>
                    <a:cubicBezTo>
                      <a:pt x="132770" y="31530"/>
                      <a:pt x="133744" y="31787"/>
                      <a:pt x="133676" y="31989"/>
                    </a:cubicBezTo>
                    <a:cubicBezTo>
                      <a:pt x="133676" y="32072"/>
                      <a:pt x="133842" y="32155"/>
                      <a:pt x="134091" y="32238"/>
                    </a:cubicBezTo>
                    <a:cubicBezTo>
                      <a:pt x="134188" y="32262"/>
                      <a:pt x="134263" y="32272"/>
                      <a:pt x="134318" y="32272"/>
                    </a:cubicBezTo>
                    <a:cubicBezTo>
                      <a:pt x="134449" y="32272"/>
                      <a:pt x="134456" y="32214"/>
                      <a:pt x="134339" y="32155"/>
                    </a:cubicBezTo>
                    <a:cubicBezTo>
                      <a:pt x="134091" y="32072"/>
                      <a:pt x="134174" y="31907"/>
                      <a:pt x="134422" y="31741"/>
                    </a:cubicBezTo>
                    <a:lnTo>
                      <a:pt x="134837" y="31575"/>
                    </a:lnTo>
                    <a:lnTo>
                      <a:pt x="134256" y="31492"/>
                    </a:lnTo>
                    <a:cubicBezTo>
                      <a:pt x="133428" y="31492"/>
                      <a:pt x="133262" y="31161"/>
                      <a:pt x="133842" y="30581"/>
                    </a:cubicBezTo>
                    <a:cubicBezTo>
                      <a:pt x="133925" y="30498"/>
                      <a:pt x="134008" y="30415"/>
                      <a:pt x="134091" y="30332"/>
                    </a:cubicBezTo>
                    <a:lnTo>
                      <a:pt x="134339" y="30746"/>
                    </a:lnTo>
                    <a:cubicBezTo>
                      <a:pt x="134546" y="31005"/>
                      <a:pt x="134657" y="31135"/>
                      <a:pt x="134750" y="31135"/>
                    </a:cubicBezTo>
                    <a:cubicBezTo>
                      <a:pt x="134807" y="31135"/>
                      <a:pt x="134857" y="31088"/>
                      <a:pt x="134919" y="30995"/>
                    </a:cubicBezTo>
                    <a:lnTo>
                      <a:pt x="135168" y="30746"/>
                    </a:lnTo>
                    <a:lnTo>
                      <a:pt x="134919" y="30746"/>
                    </a:lnTo>
                    <a:cubicBezTo>
                      <a:pt x="134872" y="30762"/>
                      <a:pt x="134830" y="30769"/>
                      <a:pt x="134794" y="30769"/>
                    </a:cubicBezTo>
                    <a:cubicBezTo>
                      <a:pt x="134642" y="30769"/>
                      <a:pt x="134588" y="30648"/>
                      <a:pt x="134588" y="30581"/>
                    </a:cubicBezTo>
                    <a:cubicBezTo>
                      <a:pt x="134588" y="30581"/>
                      <a:pt x="134588" y="30498"/>
                      <a:pt x="134588" y="30498"/>
                    </a:cubicBezTo>
                    <a:cubicBezTo>
                      <a:pt x="134632" y="30564"/>
                      <a:pt x="134677" y="30595"/>
                      <a:pt x="134716" y="30595"/>
                    </a:cubicBezTo>
                    <a:cubicBezTo>
                      <a:pt x="134825" y="30595"/>
                      <a:pt x="134897" y="30364"/>
                      <a:pt x="134837" y="30000"/>
                    </a:cubicBezTo>
                    <a:cubicBezTo>
                      <a:pt x="134745" y="29727"/>
                      <a:pt x="134729" y="29604"/>
                      <a:pt x="134858" y="29604"/>
                    </a:cubicBezTo>
                    <a:cubicBezTo>
                      <a:pt x="134963" y="29604"/>
                      <a:pt x="135164" y="29686"/>
                      <a:pt x="135499" y="29835"/>
                    </a:cubicBezTo>
                    <a:cubicBezTo>
                      <a:pt x="135790" y="29918"/>
                      <a:pt x="135997" y="29959"/>
                      <a:pt x="136121" y="29959"/>
                    </a:cubicBezTo>
                    <a:cubicBezTo>
                      <a:pt x="136245" y="29959"/>
                      <a:pt x="136287" y="29918"/>
                      <a:pt x="136245" y="29835"/>
                    </a:cubicBezTo>
                    <a:cubicBezTo>
                      <a:pt x="136245" y="29669"/>
                      <a:pt x="136328" y="29503"/>
                      <a:pt x="136494" y="29420"/>
                    </a:cubicBezTo>
                    <a:cubicBezTo>
                      <a:pt x="136515" y="29400"/>
                      <a:pt x="136541" y="29389"/>
                      <a:pt x="136568" y="29389"/>
                    </a:cubicBezTo>
                    <a:cubicBezTo>
                      <a:pt x="136649" y="29389"/>
                      <a:pt x="136743" y="29482"/>
                      <a:pt x="136743" y="29669"/>
                    </a:cubicBezTo>
                    <a:cubicBezTo>
                      <a:pt x="136784" y="29876"/>
                      <a:pt x="136805" y="29980"/>
                      <a:pt x="136836" y="29980"/>
                    </a:cubicBezTo>
                    <a:cubicBezTo>
                      <a:pt x="136867" y="29980"/>
                      <a:pt x="136908" y="29876"/>
                      <a:pt x="136991" y="29669"/>
                    </a:cubicBezTo>
                    <a:cubicBezTo>
                      <a:pt x="137074" y="29255"/>
                      <a:pt x="137074" y="29255"/>
                      <a:pt x="136743" y="29172"/>
                    </a:cubicBezTo>
                    <a:cubicBezTo>
                      <a:pt x="136328" y="29172"/>
                      <a:pt x="136245" y="29006"/>
                      <a:pt x="136411" y="28757"/>
                    </a:cubicBezTo>
                    <a:lnTo>
                      <a:pt x="136494" y="28757"/>
                    </a:lnTo>
                    <a:cubicBezTo>
                      <a:pt x="136577" y="28674"/>
                      <a:pt x="136577" y="28674"/>
                      <a:pt x="136494" y="28674"/>
                    </a:cubicBezTo>
                    <a:cubicBezTo>
                      <a:pt x="136577" y="28592"/>
                      <a:pt x="136660" y="28592"/>
                      <a:pt x="136743" y="28509"/>
                    </a:cubicBezTo>
                    <a:cubicBezTo>
                      <a:pt x="136991" y="28343"/>
                      <a:pt x="137157" y="28177"/>
                      <a:pt x="137074" y="28094"/>
                    </a:cubicBezTo>
                    <a:cubicBezTo>
                      <a:pt x="137074" y="27929"/>
                      <a:pt x="137074" y="27846"/>
                      <a:pt x="137240" y="27763"/>
                    </a:cubicBezTo>
                    <a:cubicBezTo>
                      <a:pt x="137288" y="27739"/>
                      <a:pt x="137330" y="27729"/>
                      <a:pt x="137366" y="27729"/>
                    </a:cubicBezTo>
                    <a:cubicBezTo>
                      <a:pt x="137454" y="27729"/>
                      <a:pt x="137513" y="27787"/>
                      <a:pt x="137571" y="27846"/>
                    </a:cubicBezTo>
                    <a:cubicBezTo>
                      <a:pt x="137488" y="28011"/>
                      <a:pt x="137571" y="28094"/>
                      <a:pt x="137654" y="28094"/>
                    </a:cubicBezTo>
                    <a:cubicBezTo>
                      <a:pt x="137737" y="28177"/>
                      <a:pt x="137737" y="28260"/>
                      <a:pt x="137654" y="28260"/>
                    </a:cubicBezTo>
                    <a:cubicBezTo>
                      <a:pt x="137571" y="28343"/>
                      <a:pt x="137488" y="28509"/>
                      <a:pt x="137406" y="28757"/>
                    </a:cubicBezTo>
                    <a:cubicBezTo>
                      <a:pt x="137295" y="28978"/>
                      <a:pt x="137258" y="29089"/>
                      <a:pt x="137344" y="29089"/>
                    </a:cubicBezTo>
                    <a:cubicBezTo>
                      <a:pt x="137387" y="29089"/>
                      <a:pt x="137461" y="29061"/>
                      <a:pt x="137571" y="29006"/>
                    </a:cubicBezTo>
                    <a:cubicBezTo>
                      <a:pt x="137737" y="28923"/>
                      <a:pt x="137903" y="28757"/>
                      <a:pt x="137820" y="28674"/>
                    </a:cubicBezTo>
                    <a:cubicBezTo>
                      <a:pt x="137737" y="28509"/>
                      <a:pt x="137820" y="28509"/>
                      <a:pt x="137903" y="28509"/>
                    </a:cubicBezTo>
                    <a:cubicBezTo>
                      <a:pt x="137986" y="28509"/>
                      <a:pt x="138400" y="28426"/>
                      <a:pt x="138897" y="28260"/>
                    </a:cubicBezTo>
                    <a:cubicBezTo>
                      <a:pt x="139201" y="28139"/>
                      <a:pt x="139548" y="28062"/>
                      <a:pt x="139811" y="28062"/>
                    </a:cubicBezTo>
                    <a:cubicBezTo>
                      <a:pt x="139906" y="28062"/>
                      <a:pt x="139991" y="28072"/>
                      <a:pt x="140058" y="28094"/>
                    </a:cubicBezTo>
                    <a:cubicBezTo>
                      <a:pt x="140140" y="28136"/>
                      <a:pt x="140203" y="28156"/>
                      <a:pt x="140254" y="28156"/>
                    </a:cubicBezTo>
                    <a:cubicBezTo>
                      <a:pt x="140306" y="28156"/>
                      <a:pt x="140348" y="28136"/>
                      <a:pt x="140389" y="28094"/>
                    </a:cubicBezTo>
                    <a:cubicBezTo>
                      <a:pt x="140472" y="28177"/>
                      <a:pt x="140555" y="28260"/>
                      <a:pt x="140638" y="28343"/>
                    </a:cubicBezTo>
                    <a:cubicBezTo>
                      <a:pt x="140638" y="28440"/>
                      <a:pt x="140695" y="28480"/>
                      <a:pt x="140742" y="28480"/>
                    </a:cubicBezTo>
                    <a:cubicBezTo>
                      <a:pt x="140775" y="28480"/>
                      <a:pt x="140803" y="28460"/>
                      <a:pt x="140803" y="28426"/>
                    </a:cubicBezTo>
                    <a:cubicBezTo>
                      <a:pt x="140886" y="28177"/>
                      <a:pt x="140721" y="28011"/>
                      <a:pt x="140472" y="27929"/>
                    </a:cubicBezTo>
                    <a:cubicBezTo>
                      <a:pt x="140502" y="27898"/>
                      <a:pt x="140566" y="27879"/>
                      <a:pt x="140659" y="27879"/>
                    </a:cubicBezTo>
                    <a:cubicBezTo>
                      <a:pt x="140820" y="27879"/>
                      <a:pt x="141068" y="27937"/>
                      <a:pt x="141384" y="28094"/>
                    </a:cubicBezTo>
                    <a:cubicBezTo>
                      <a:pt x="141808" y="28216"/>
                      <a:pt x="142144" y="28293"/>
                      <a:pt x="142294" y="28293"/>
                    </a:cubicBezTo>
                    <a:cubicBezTo>
                      <a:pt x="142348" y="28293"/>
                      <a:pt x="142378" y="28282"/>
                      <a:pt x="142378" y="28260"/>
                    </a:cubicBezTo>
                    <a:cubicBezTo>
                      <a:pt x="142437" y="28201"/>
                      <a:pt x="142412" y="28143"/>
                      <a:pt x="142335" y="28143"/>
                    </a:cubicBezTo>
                    <a:cubicBezTo>
                      <a:pt x="142302" y="28143"/>
                      <a:pt x="142261" y="28153"/>
                      <a:pt x="142212" y="28177"/>
                    </a:cubicBezTo>
                    <a:cubicBezTo>
                      <a:pt x="142188" y="28201"/>
                      <a:pt x="142164" y="28212"/>
                      <a:pt x="142142" y="28212"/>
                    </a:cubicBezTo>
                    <a:cubicBezTo>
                      <a:pt x="142088" y="28212"/>
                      <a:pt x="142047" y="28153"/>
                      <a:pt x="142047" y="28094"/>
                    </a:cubicBezTo>
                    <a:cubicBezTo>
                      <a:pt x="142047" y="28011"/>
                      <a:pt x="141964" y="27846"/>
                      <a:pt x="141798" y="27680"/>
                    </a:cubicBezTo>
                    <a:cubicBezTo>
                      <a:pt x="141466" y="27514"/>
                      <a:pt x="141466" y="27183"/>
                      <a:pt x="141798" y="27017"/>
                    </a:cubicBezTo>
                    <a:cubicBezTo>
                      <a:pt x="141832" y="26983"/>
                      <a:pt x="141881" y="26963"/>
                      <a:pt x="141926" y="26963"/>
                    </a:cubicBezTo>
                    <a:cubicBezTo>
                      <a:pt x="141990" y="26963"/>
                      <a:pt x="142047" y="27003"/>
                      <a:pt x="142047" y="27100"/>
                    </a:cubicBezTo>
                    <a:cubicBezTo>
                      <a:pt x="142047" y="27266"/>
                      <a:pt x="142295" y="27266"/>
                      <a:pt x="142544" y="27266"/>
                    </a:cubicBezTo>
                    <a:cubicBezTo>
                      <a:pt x="142792" y="27183"/>
                      <a:pt x="142875" y="27100"/>
                      <a:pt x="142710" y="26934"/>
                    </a:cubicBezTo>
                    <a:cubicBezTo>
                      <a:pt x="142494" y="26772"/>
                      <a:pt x="142946" y="26645"/>
                      <a:pt x="143379" y="26645"/>
                    </a:cubicBezTo>
                    <a:cubicBezTo>
                      <a:pt x="143611" y="26645"/>
                      <a:pt x="143837" y="26682"/>
                      <a:pt x="143953" y="26768"/>
                    </a:cubicBezTo>
                    <a:cubicBezTo>
                      <a:pt x="144021" y="26803"/>
                      <a:pt x="144133" y="26823"/>
                      <a:pt x="144269" y="26823"/>
                    </a:cubicBezTo>
                    <a:cubicBezTo>
                      <a:pt x="144462" y="26823"/>
                      <a:pt x="144704" y="26783"/>
                      <a:pt x="144947" y="26685"/>
                    </a:cubicBezTo>
                    <a:cubicBezTo>
                      <a:pt x="145444" y="26603"/>
                      <a:pt x="145610" y="26437"/>
                      <a:pt x="145527" y="26188"/>
                    </a:cubicBezTo>
                    <a:cubicBezTo>
                      <a:pt x="145476" y="26086"/>
                      <a:pt x="145393" y="26015"/>
                      <a:pt x="145318" y="26015"/>
                    </a:cubicBezTo>
                    <a:cubicBezTo>
                      <a:pt x="145271" y="26015"/>
                      <a:pt x="145227" y="26042"/>
                      <a:pt x="145196" y="26105"/>
                    </a:cubicBezTo>
                    <a:cubicBezTo>
                      <a:pt x="145113" y="26188"/>
                      <a:pt x="145030" y="26230"/>
                      <a:pt x="144947" y="26230"/>
                    </a:cubicBezTo>
                    <a:cubicBezTo>
                      <a:pt x="144864" y="26230"/>
                      <a:pt x="144781" y="26188"/>
                      <a:pt x="144699" y="26105"/>
                    </a:cubicBezTo>
                    <a:cubicBezTo>
                      <a:pt x="144533" y="25940"/>
                      <a:pt x="144118" y="25857"/>
                      <a:pt x="143735" y="25857"/>
                    </a:cubicBezTo>
                    <a:cubicBezTo>
                      <a:pt x="143352" y="25857"/>
                      <a:pt x="143000" y="25940"/>
                      <a:pt x="142958" y="26105"/>
                    </a:cubicBezTo>
                    <a:cubicBezTo>
                      <a:pt x="142872" y="26365"/>
                      <a:pt x="142740" y="26489"/>
                      <a:pt x="142610" y="26489"/>
                    </a:cubicBezTo>
                    <a:cubicBezTo>
                      <a:pt x="142491" y="26489"/>
                      <a:pt x="142374" y="26386"/>
                      <a:pt x="142295" y="26188"/>
                    </a:cubicBezTo>
                    <a:cubicBezTo>
                      <a:pt x="142129" y="25857"/>
                      <a:pt x="142212" y="25691"/>
                      <a:pt x="142378" y="25608"/>
                    </a:cubicBezTo>
                    <a:cubicBezTo>
                      <a:pt x="142544" y="25525"/>
                      <a:pt x="142710" y="25359"/>
                      <a:pt x="142627" y="25194"/>
                    </a:cubicBezTo>
                    <a:cubicBezTo>
                      <a:pt x="142627" y="25036"/>
                      <a:pt x="142660" y="24978"/>
                      <a:pt x="142748" y="24978"/>
                    </a:cubicBezTo>
                    <a:cubicBezTo>
                      <a:pt x="142798" y="24978"/>
                      <a:pt x="142867" y="24998"/>
                      <a:pt x="142958" y="25028"/>
                    </a:cubicBezTo>
                    <a:cubicBezTo>
                      <a:pt x="143061" y="25062"/>
                      <a:pt x="143150" y="25082"/>
                      <a:pt x="143219" y="25082"/>
                    </a:cubicBezTo>
                    <a:cubicBezTo>
                      <a:pt x="143316" y="25082"/>
                      <a:pt x="143373" y="25042"/>
                      <a:pt x="143373" y="24945"/>
                    </a:cubicBezTo>
                    <a:cubicBezTo>
                      <a:pt x="143418" y="24808"/>
                      <a:pt x="143489" y="24747"/>
                      <a:pt x="143585" y="24747"/>
                    </a:cubicBezTo>
                    <a:cubicBezTo>
                      <a:pt x="143663" y="24747"/>
                      <a:pt x="143758" y="24788"/>
                      <a:pt x="143870" y="24862"/>
                    </a:cubicBezTo>
                    <a:cubicBezTo>
                      <a:pt x="144062" y="24978"/>
                      <a:pt x="144183" y="25039"/>
                      <a:pt x="144257" y="25039"/>
                    </a:cubicBezTo>
                    <a:cubicBezTo>
                      <a:pt x="144343" y="25039"/>
                      <a:pt x="144367" y="24957"/>
                      <a:pt x="144367" y="24779"/>
                    </a:cubicBezTo>
                    <a:cubicBezTo>
                      <a:pt x="144367" y="24531"/>
                      <a:pt x="144533" y="24365"/>
                      <a:pt x="144699" y="24282"/>
                    </a:cubicBezTo>
                    <a:cubicBezTo>
                      <a:pt x="144781" y="24227"/>
                      <a:pt x="144837" y="24199"/>
                      <a:pt x="144877" y="24199"/>
                    </a:cubicBezTo>
                    <a:cubicBezTo>
                      <a:pt x="144956" y="24199"/>
                      <a:pt x="144975" y="24310"/>
                      <a:pt x="145030" y="24531"/>
                    </a:cubicBezTo>
                    <a:cubicBezTo>
                      <a:pt x="144947" y="24862"/>
                      <a:pt x="145113" y="25028"/>
                      <a:pt x="145279" y="25028"/>
                    </a:cubicBezTo>
                    <a:cubicBezTo>
                      <a:pt x="145301" y="25050"/>
                      <a:pt x="145317" y="25061"/>
                      <a:pt x="145329" y="25061"/>
                    </a:cubicBezTo>
                    <a:cubicBezTo>
                      <a:pt x="145362" y="25061"/>
                      <a:pt x="145362" y="24984"/>
                      <a:pt x="145362" y="24862"/>
                    </a:cubicBezTo>
                    <a:cubicBezTo>
                      <a:pt x="145303" y="24804"/>
                      <a:pt x="145286" y="24745"/>
                      <a:pt x="145339" y="24745"/>
                    </a:cubicBezTo>
                    <a:cubicBezTo>
                      <a:pt x="145362" y="24745"/>
                      <a:pt x="145396" y="24755"/>
                      <a:pt x="145444" y="24779"/>
                    </a:cubicBezTo>
                    <a:cubicBezTo>
                      <a:pt x="145465" y="24790"/>
                      <a:pt x="145485" y="24795"/>
                      <a:pt x="145503" y="24795"/>
                    </a:cubicBezTo>
                    <a:cubicBezTo>
                      <a:pt x="145627" y="24795"/>
                      <a:pt x="145672" y="24550"/>
                      <a:pt x="145527" y="24116"/>
                    </a:cubicBezTo>
                    <a:cubicBezTo>
                      <a:pt x="145527" y="24023"/>
                      <a:pt x="145527" y="23977"/>
                      <a:pt x="145540" y="23977"/>
                    </a:cubicBezTo>
                    <a:cubicBezTo>
                      <a:pt x="145562" y="23977"/>
                      <a:pt x="145620" y="24106"/>
                      <a:pt x="145776" y="24365"/>
                    </a:cubicBezTo>
                    <a:cubicBezTo>
                      <a:pt x="145921" y="24606"/>
                      <a:pt x="145981" y="24735"/>
                      <a:pt x="146006" y="24735"/>
                    </a:cubicBezTo>
                    <a:cubicBezTo>
                      <a:pt x="146025" y="24735"/>
                      <a:pt x="146025" y="24669"/>
                      <a:pt x="146025" y="24531"/>
                    </a:cubicBezTo>
                    <a:cubicBezTo>
                      <a:pt x="146025" y="24324"/>
                      <a:pt x="146066" y="24220"/>
                      <a:pt x="146118" y="24220"/>
                    </a:cubicBezTo>
                    <a:cubicBezTo>
                      <a:pt x="146170" y="24220"/>
                      <a:pt x="146232" y="24324"/>
                      <a:pt x="146273" y="24531"/>
                    </a:cubicBezTo>
                    <a:cubicBezTo>
                      <a:pt x="146273" y="24696"/>
                      <a:pt x="146439" y="24945"/>
                      <a:pt x="146605" y="25111"/>
                    </a:cubicBezTo>
                    <a:cubicBezTo>
                      <a:pt x="146749" y="25352"/>
                      <a:pt x="146838" y="25481"/>
                      <a:pt x="146854" y="25481"/>
                    </a:cubicBezTo>
                    <a:cubicBezTo>
                      <a:pt x="146865" y="25481"/>
                      <a:pt x="146840" y="25415"/>
                      <a:pt x="146770" y="25277"/>
                    </a:cubicBezTo>
                    <a:cubicBezTo>
                      <a:pt x="146770" y="25194"/>
                      <a:pt x="146687" y="24945"/>
                      <a:pt x="146770" y="24862"/>
                    </a:cubicBezTo>
                    <a:lnTo>
                      <a:pt x="146770" y="24862"/>
                    </a:lnTo>
                    <a:cubicBezTo>
                      <a:pt x="146775" y="24867"/>
                      <a:pt x="146780" y="24870"/>
                      <a:pt x="146785" y="24870"/>
                    </a:cubicBezTo>
                    <a:cubicBezTo>
                      <a:pt x="146802" y="24870"/>
                      <a:pt x="146822" y="24843"/>
                      <a:pt x="146853" y="24779"/>
                    </a:cubicBezTo>
                    <a:lnTo>
                      <a:pt x="146936" y="24779"/>
                    </a:lnTo>
                    <a:cubicBezTo>
                      <a:pt x="146936" y="24945"/>
                      <a:pt x="147019" y="25359"/>
                      <a:pt x="147102" y="25525"/>
                    </a:cubicBezTo>
                    <a:cubicBezTo>
                      <a:pt x="147102" y="25470"/>
                      <a:pt x="147102" y="25387"/>
                      <a:pt x="147102" y="25277"/>
                    </a:cubicBezTo>
                    <a:cubicBezTo>
                      <a:pt x="147102" y="25111"/>
                      <a:pt x="147102" y="24945"/>
                      <a:pt x="147019" y="24779"/>
                    </a:cubicBezTo>
                    <a:lnTo>
                      <a:pt x="147019" y="24779"/>
                    </a:lnTo>
                    <a:cubicBezTo>
                      <a:pt x="147019" y="24779"/>
                      <a:pt x="147102" y="24779"/>
                      <a:pt x="147102" y="24862"/>
                    </a:cubicBezTo>
                    <a:cubicBezTo>
                      <a:pt x="147167" y="24960"/>
                      <a:pt x="147220" y="25007"/>
                      <a:pt x="147259" y="25007"/>
                    </a:cubicBezTo>
                    <a:cubicBezTo>
                      <a:pt x="147320" y="25007"/>
                      <a:pt x="147350" y="24897"/>
                      <a:pt x="147350" y="24696"/>
                    </a:cubicBezTo>
                    <a:lnTo>
                      <a:pt x="147433" y="24696"/>
                    </a:lnTo>
                    <a:cubicBezTo>
                      <a:pt x="147502" y="24662"/>
                      <a:pt x="147556" y="24642"/>
                      <a:pt x="147603" y="24642"/>
                    </a:cubicBezTo>
                    <a:cubicBezTo>
                      <a:pt x="147668" y="24642"/>
                      <a:pt x="147716" y="24682"/>
                      <a:pt x="147765" y="24779"/>
                    </a:cubicBezTo>
                    <a:cubicBezTo>
                      <a:pt x="147806" y="24862"/>
                      <a:pt x="147827" y="24904"/>
                      <a:pt x="147837" y="24904"/>
                    </a:cubicBezTo>
                    <a:cubicBezTo>
                      <a:pt x="147848" y="24904"/>
                      <a:pt x="147848" y="24862"/>
                      <a:pt x="147848" y="24779"/>
                    </a:cubicBezTo>
                    <a:cubicBezTo>
                      <a:pt x="147848" y="24779"/>
                      <a:pt x="147848" y="24696"/>
                      <a:pt x="147848" y="24696"/>
                    </a:cubicBezTo>
                    <a:cubicBezTo>
                      <a:pt x="148013" y="24696"/>
                      <a:pt x="148013" y="24696"/>
                      <a:pt x="148013" y="24448"/>
                    </a:cubicBezTo>
                    <a:cubicBezTo>
                      <a:pt x="148179" y="24448"/>
                      <a:pt x="148262" y="24365"/>
                      <a:pt x="148428" y="24365"/>
                    </a:cubicBezTo>
                    <a:cubicBezTo>
                      <a:pt x="148925" y="24199"/>
                      <a:pt x="149257" y="23951"/>
                      <a:pt x="149174" y="23868"/>
                    </a:cubicBezTo>
                    <a:cubicBezTo>
                      <a:pt x="149139" y="23833"/>
                      <a:pt x="149162" y="23813"/>
                      <a:pt x="149235" y="23813"/>
                    </a:cubicBezTo>
                    <a:cubicBezTo>
                      <a:pt x="149339" y="23813"/>
                      <a:pt x="149545" y="23854"/>
                      <a:pt x="149837" y="23951"/>
                    </a:cubicBezTo>
                    <a:cubicBezTo>
                      <a:pt x="150146" y="24019"/>
                      <a:pt x="150355" y="24060"/>
                      <a:pt x="150489" y="24060"/>
                    </a:cubicBezTo>
                    <a:cubicBezTo>
                      <a:pt x="150677" y="24060"/>
                      <a:pt x="150714" y="23979"/>
                      <a:pt x="150665" y="23785"/>
                    </a:cubicBezTo>
                    <a:cubicBezTo>
                      <a:pt x="150665" y="23702"/>
                      <a:pt x="150748" y="23536"/>
                      <a:pt x="150914" y="23453"/>
                    </a:cubicBezTo>
                    <a:cubicBezTo>
                      <a:pt x="150989" y="23528"/>
                      <a:pt x="151113" y="23569"/>
                      <a:pt x="151228" y="23569"/>
                    </a:cubicBezTo>
                    <a:cubicBezTo>
                      <a:pt x="151369" y="23569"/>
                      <a:pt x="151494" y="23507"/>
                      <a:pt x="151494" y="23371"/>
                    </a:cubicBezTo>
                    <a:lnTo>
                      <a:pt x="151577" y="23371"/>
                    </a:lnTo>
                    <a:cubicBezTo>
                      <a:pt x="152074" y="23205"/>
                      <a:pt x="152820" y="23122"/>
                      <a:pt x="153069" y="22956"/>
                    </a:cubicBezTo>
                    <a:cubicBezTo>
                      <a:pt x="153152" y="22935"/>
                      <a:pt x="153224" y="22925"/>
                      <a:pt x="153285" y="22925"/>
                    </a:cubicBezTo>
                    <a:close/>
                    <a:moveTo>
                      <a:pt x="125057" y="35069"/>
                    </a:moveTo>
                    <a:cubicBezTo>
                      <a:pt x="125190" y="35069"/>
                      <a:pt x="125292" y="35333"/>
                      <a:pt x="125472" y="35802"/>
                    </a:cubicBezTo>
                    <a:cubicBezTo>
                      <a:pt x="125555" y="35967"/>
                      <a:pt x="125637" y="36050"/>
                      <a:pt x="125637" y="36133"/>
                    </a:cubicBezTo>
                    <a:lnTo>
                      <a:pt x="125555" y="36133"/>
                    </a:lnTo>
                    <a:cubicBezTo>
                      <a:pt x="125452" y="36107"/>
                      <a:pt x="125381" y="36090"/>
                      <a:pt x="125337" y="36090"/>
                    </a:cubicBezTo>
                    <a:cubicBezTo>
                      <a:pt x="125239" y="36090"/>
                      <a:pt x="125274" y="36178"/>
                      <a:pt x="125389" y="36465"/>
                    </a:cubicBezTo>
                    <a:cubicBezTo>
                      <a:pt x="125389" y="36465"/>
                      <a:pt x="125472" y="36547"/>
                      <a:pt x="125472" y="36630"/>
                    </a:cubicBezTo>
                    <a:lnTo>
                      <a:pt x="125389" y="36630"/>
                    </a:lnTo>
                    <a:cubicBezTo>
                      <a:pt x="125389" y="36630"/>
                      <a:pt x="125306" y="36630"/>
                      <a:pt x="125223" y="36547"/>
                    </a:cubicBezTo>
                    <a:cubicBezTo>
                      <a:pt x="125120" y="36479"/>
                      <a:pt x="125046" y="36439"/>
                      <a:pt x="124999" y="36439"/>
                    </a:cubicBezTo>
                    <a:cubicBezTo>
                      <a:pt x="124934" y="36439"/>
                      <a:pt x="124926" y="36519"/>
                      <a:pt x="124974" y="36713"/>
                    </a:cubicBezTo>
                    <a:cubicBezTo>
                      <a:pt x="125057" y="36796"/>
                      <a:pt x="124974" y="36796"/>
                      <a:pt x="124974" y="36879"/>
                    </a:cubicBezTo>
                    <a:cubicBezTo>
                      <a:pt x="124974" y="36879"/>
                      <a:pt x="124892" y="36962"/>
                      <a:pt x="124809" y="36962"/>
                    </a:cubicBezTo>
                    <a:cubicBezTo>
                      <a:pt x="124726" y="36962"/>
                      <a:pt x="124643" y="36879"/>
                      <a:pt x="124643" y="36713"/>
                    </a:cubicBezTo>
                    <a:cubicBezTo>
                      <a:pt x="124609" y="36645"/>
                      <a:pt x="124574" y="36604"/>
                      <a:pt x="124540" y="36604"/>
                    </a:cubicBezTo>
                    <a:cubicBezTo>
                      <a:pt x="124491" y="36604"/>
                      <a:pt x="124443" y="36685"/>
                      <a:pt x="124394" y="36879"/>
                    </a:cubicBezTo>
                    <a:cubicBezTo>
                      <a:pt x="124311" y="36962"/>
                      <a:pt x="124229" y="37045"/>
                      <a:pt x="124229" y="37128"/>
                    </a:cubicBezTo>
                    <a:lnTo>
                      <a:pt x="124063" y="37128"/>
                    </a:lnTo>
                    <a:cubicBezTo>
                      <a:pt x="123980" y="37045"/>
                      <a:pt x="123980" y="36796"/>
                      <a:pt x="124146" y="36547"/>
                    </a:cubicBezTo>
                    <a:cubicBezTo>
                      <a:pt x="124661" y="35517"/>
                      <a:pt x="124885" y="35069"/>
                      <a:pt x="125057" y="35069"/>
                    </a:cubicBezTo>
                    <a:close/>
                    <a:moveTo>
                      <a:pt x="143780" y="36507"/>
                    </a:moveTo>
                    <a:cubicBezTo>
                      <a:pt x="143855" y="36507"/>
                      <a:pt x="143924" y="36544"/>
                      <a:pt x="143953" y="36630"/>
                    </a:cubicBezTo>
                    <a:cubicBezTo>
                      <a:pt x="144036" y="36713"/>
                      <a:pt x="143953" y="36879"/>
                      <a:pt x="143953" y="37045"/>
                    </a:cubicBezTo>
                    <a:cubicBezTo>
                      <a:pt x="143897" y="37100"/>
                      <a:pt x="143842" y="37128"/>
                      <a:pt x="143790" y="37128"/>
                    </a:cubicBezTo>
                    <a:cubicBezTo>
                      <a:pt x="143686" y="37128"/>
                      <a:pt x="143594" y="37017"/>
                      <a:pt x="143538" y="36796"/>
                    </a:cubicBezTo>
                    <a:cubicBezTo>
                      <a:pt x="143484" y="36634"/>
                      <a:pt x="143641" y="36507"/>
                      <a:pt x="143780" y="36507"/>
                    </a:cubicBezTo>
                    <a:close/>
                    <a:moveTo>
                      <a:pt x="127063" y="36598"/>
                    </a:moveTo>
                    <a:cubicBezTo>
                      <a:pt x="127123" y="36598"/>
                      <a:pt x="127107" y="36675"/>
                      <a:pt x="127046" y="36796"/>
                    </a:cubicBezTo>
                    <a:cubicBezTo>
                      <a:pt x="126936" y="37017"/>
                      <a:pt x="126715" y="37164"/>
                      <a:pt x="126580" y="37164"/>
                    </a:cubicBezTo>
                    <a:cubicBezTo>
                      <a:pt x="126512" y="37164"/>
                      <a:pt x="126466" y="37128"/>
                      <a:pt x="126466" y="37045"/>
                    </a:cubicBezTo>
                    <a:cubicBezTo>
                      <a:pt x="126383" y="36796"/>
                      <a:pt x="126632" y="36630"/>
                      <a:pt x="126963" y="36630"/>
                    </a:cubicBezTo>
                    <a:cubicBezTo>
                      <a:pt x="127008" y="36608"/>
                      <a:pt x="127040" y="36598"/>
                      <a:pt x="127063" y="36598"/>
                    </a:cubicBezTo>
                    <a:close/>
                    <a:moveTo>
                      <a:pt x="122577" y="36846"/>
                    </a:moveTo>
                    <a:cubicBezTo>
                      <a:pt x="122596" y="36846"/>
                      <a:pt x="122617" y="36887"/>
                      <a:pt x="122654" y="36962"/>
                    </a:cubicBezTo>
                    <a:cubicBezTo>
                      <a:pt x="122654" y="37045"/>
                      <a:pt x="122654" y="37045"/>
                      <a:pt x="122654" y="37045"/>
                    </a:cubicBezTo>
                    <a:cubicBezTo>
                      <a:pt x="122571" y="37128"/>
                      <a:pt x="122405" y="37210"/>
                      <a:pt x="122322" y="37210"/>
                    </a:cubicBezTo>
                    <a:cubicBezTo>
                      <a:pt x="122322" y="37128"/>
                      <a:pt x="122405" y="37128"/>
                      <a:pt x="122488" y="37045"/>
                    </a:cubicBezTo>
                    <a:cubicBezTo>
                      <a:pt x="122534" y="36908"/>
                      <a:pt x="122554" y="36846"/>
                      <a:pt x="122577" y="36846"/>
                    </a:cubicBezTo>
                    <a:close/>
                    <a:moveTo>
                      <a:pt x="140140" y="36879"/>
                    </a:moveTo>
                    <a:cubicBezTo>
                      <a:pt x="140223" y="36879"/>
                      <a:pt x="140306" y="36962"/>
                      <a:pt x="140306" y="37128"/>
                    </a:cubicBezTo>
                    <a:cubicBezTo>
                      <a:pt x="140389" y="37210"/>
                      <a:pt x="140306" y="37376"/>
                      <a:pt x="140306" y="37376"/>
                    </a:cubicBezTo>
                    <a:cubicBezTo>
                      <a:pt x="140223" y="37376"/>
                      <a:pt x="140140" y="37293"/>
                      <a:pt x="140058" y="37128"/>
                    </a:cubicBezTo>
                    <a:cubicBezTo>
                      <a:pt x="139975" y="37045"/>
                      <a:pt x="139975" y="36879"/>
                      <a:pt x="140140" y="36879"/>
                    </a:cubicBezTo>
                    <a:close/>
                    <a:moveTo>
                      <a:pt x="136994" y="36884"/>
                    </a:moveTo>
                    <a:cubicBezTo>
                      <a:pt x="137137" y="36884"/>
                      <a:pt x="137296" y="36990"/>
                      <a:pt x="137406" y="37210"/>
                    </a:cubicBezTo>
                    <a:cubicBezTo>
                      <a:pt x="137406" y="37293"/>
                      <a:pt x="137406" y="37376"/>
                      <a:pt x="137406" y="37376"/>
                    </a:cubicBezTo>
                    <a:cubicBezTo>
                      <a:pt x="137116" y="37459"/>
                      <a:pt x="136929" y="37501"/>
                      <a:pt x="136815" y="37501"/>
                    </a:cubicBezTo>
                    <a:cubicBezTo>
                      <a:pt x="136701" y="37501"/>
                      <a:pt x="136660" y="37459"/>
                      <a:pt x="136660" y="37376"/>
                    </a:cubicBezTo>
                    <a:cubicBezTo>
                      <a:pt x="136660" y="37053"/>
                      <a:pt x="136814" y="36884"/>
                      <a:pt x="136994" y="36884"/>
                    </a:cubicBezTo>
                    <a:close/>
                    <a:moveTo>
                      <a:pt x="125886" y="37459"/>
                    </a:moveTo>
                    <a:lnTo>
                      <a:pt x="125886" y="37459"/>
                    </a:lnTo>
                    <a:cubicBezTo>
                      <a:pt x="125928" y="37501"/>
                      <a:pt x="125969" y="37521"/>
                      <a:pt x="126000" y="37521"/>
                    </a:cubicBezTo>
                    <a:cubicBezTo>
                      <a:pt x="126013" y="37521"/>
                      <a:pt x="126025" y="37517"/>
                      <a:pt x="126034" y="37510"/>
                    </a:cubicBezTo>
                    <a:lnTo>
                      <a:pt x="126034" y="37510"/>
                    </a:lnTo>
                    <a:cubicBezTo>
                      <a:pt x="125998" y="37600"/>
                      <a:pt x="125964" y="37646"/>
                      <a:pt x="125938" y="37646"/>
                    </a:cubicBezTo>
                    <a:cubicBezTo>
                      <a:pt x="125907" y="37646"/>
                      <a:pt x="125886" y="37583"/>
                      <a:pt x="125886" y="37459"/>
                    </a:cubicBezTo>
                    <a:close/>
                    <a:moveTo>
                      <a:pt x="123151" y="37459"/>
                    </a:moveTo>
                    <a:cubicBezTo>
                      <a:pt x="123234" y="37459"/>
                      <a:pt x="123317" y="37542"/>
                      <a:pt x="123317" y="37625"/>
                    </a:cubicBezTo>
                    <a:cubicBezTo>
                      <a:pt x="123276" y="37666"/>
                      <a:pt x="123234" y="37687"/>
                      <a:pt x="123193" y="37687"/>
                    </a:cubicBezTo>
                    <a:cubicBezTo>
                      <a:pt x="123151" y="37687"/>
                      <a:pt x="123110" y="37666"/>
                      <a:pt x="123068" y="37625"/>
                    </a:cubicBezTo>
                    <a:cubicBezTo>
                      <a:pt x="122985" y="37542"/>
                      <a:pt x="122985" y="37542"/>
                      <a:pt x="123151" y="37459"/>
                    </a:cubicBezTo>
                    <a:close/>
                    <a:moveTo>
                      <a:pt x="132116" y="37137"/>
                    </a:moveTo>
                    <a:cubicBezTo>
                      <a:pt x="132313" y="37137"/>
                      <a:pt x="132525" y="37220"/>
                      <a:pt x="132682" y="37376"/>
                    </a:cubicBezTo>
                    <a:cubicBezTo>
                      <a:pt x="132930" y="37708"/>
                      <a:pt x="132930" y="37708"/>
                      <a:pt x="132682" y="37873"/>
                    </a:cubicBezTo>
                    <a:cubicBezTo>
                      <a:pt x="132599" y="37915"/>
                      <a:pt x="132495" y="37936"/>
                      <a:pt x="132381" y="37936"/>
                    </a:cubicBezTo>
                    <a:cubicBezTo>
                      <a:pt x="132267" y="37936"/>
                      <a:pt x="132143" y="37915"/>
                      <a:pt x="132019" y="37873"/>
                    </a:cubicBezTo>
                    <a:cubicBezTo>
                      <a:pt x="131604" y="37791"/>
                      <a:pt x="131522" y="37708"/>
                      <a:pt x="131604" y="37459"/>
                    </a:cubicBezTo>
                    <a:cubicBezTo>
                      <a:pt x="131692" y="37240"/>
                      <a:pt x="131895" y="37137"/>
                      <a:pt x="132116" y="37137"/>
                    </a:cubicBezTo>
                    <a:close/>
                    <a:moveTo>
                      <a:pt x="122074" y="37459"/>
                    </a:moveTo>
                    <a:cubicBezTo>
                      <a:pt x="122240" y="37542"/>
                      <a:pt x="122240" y="37708"/>
                      <a:pt x="122157" y="37956"/>
                    </a:cubicBezTo>
                    <a:cubicBezTo>
                      <a:pt x="121991" y="38039"/>
                      <a:pt x="121908" y="38039"/>
                      <a:pt x="121825" y="38039"/>
                    </a:cubicBezTo>
                    <a:cubicBezTo>
                      <a:pt x="121742" y="38122"/>
                      <a:pt x="121639" y="38164"/>
                      <a:pt x="121546" y="38164"/>
                    </a:cubicBezTo>
                    <a:cubicBezTo>
                      <a:pt x="121452" y="38164"/>
                      <a:pt x="121369" y="38122"/>
                      <a:pt x="121328" y="38039"/>
                    </a:cubicBezTo>
                    <a:cubicBezTo>
                      <a:pt x="121328" y="37956"/>
                      <a:pt x="121494" y="37708"/>
                      <a:pt x="121742" y="37625"/>
                    </a:cubicBezTo>
                    <a:cubicBezTo>
                      <a:pt x="121825" y="37542"/>
                      <a:pt x="121991" y="37459"/>
                      <a:pt x="122074" y="37459"/>
                    </a:cubicBezTo>
                    <a:close/>
                    <a:moveTo>
                      <a:pt x="135914" y="36112"/>
                    </a:moveTo>
                    <a:cubicBezTo>
                      <a:pt x="136080" y="36112"/>
                      <a:pt x="136204" y="36175"/>
                      <a:pt x="136245" y="36299"/>
                    </a:cubicBezTo>
                    <a:cubicBezTo>
                      <a:pt x="136245" y="36745"/>
                      <a:pt x="136112" y="37057"/>
                      <a:pt x="135905" y="37057"/>
                    </a:cubicBezTo>
                    <a:cubicBezTo>
                      <a:pt x="135881" y="37057"/>
                      <a:pt x="135857" y="37053"/>
                      <a:pt x="135831" y="37045"/>
                    </a:cubicBezTo>
                    <a:cubicBezTo>
                      <a:pt x="135787" y="37023"/>
                      <a:pt x="135736" y="37012"/>
                      <a:pt x="135683" y="37012"/>
                    </a:cubicBezTo>
                    <a:cubicBezTo>
                      <a:pt x="135538" y="37012"/>
                      <a:pt x="135372" y="37089"/>
                      <a:pt x="135251" y="37210"/>
                    </a:cubicBezTo>
                    <a:lnTo>
                      <a:pt x="135002" y="37459"/>
                    </a:lnTo>
                    <a:lnTo>
                      <a:pt x="135582" y="37791"/>
                    </a:lnTo>
                    <a:cubicBezTo>
                      <a:pt x="136245" y="38205"/>
                      <a:pt x="136411" y="38371"/>
                      <a:pt x="135997" y="38454"/>
                    </a:cubicBezTo>
                    <a:cubicBezTo>
                      <a:pt x="135748" y="38454"/>
                      <a:pt x="135499" y="38371"/>
                      <a:pt x="135417" y="38205"/>
                    </a:cubicBezTo>
                    <a:cubicBezTo>
                      <a:pt x="135342" y="38130"/>
                      <a:pt x="135284" y="38089"/>
                      <a:pt x="135228" y="38089"/>
                    </a:cubicBezTo>
                    <a:cubicBezTo>
                      <a:pt x="135160" y="38089"/>
                      <a:pt x="135093" y="38151"/>
                      <a:pt x="135002" y="38288"/>
                    </a:cubicBezTo>
                    <a:cubicBezTo>
                      <a:pt x="134961" y="38412"/>
                      <a:pt x="134899" y="38474"/>
                      <a:pt x="134826" y="38474"/>
                    </a:cubicBezTo>
                    <a:cubicBezTo>
                      <a:pt x="134754" y="38474"/>
                      <a:pt x="134671" y="38412"/>
                      <a:pt x="134588" y="38288"/>
                    </a:cubicBezTo>
                    <a:cubicBezTo>
                      <a:pt x="134256" y="37956"/>
                      <a:pt x="134256" y="37708"/>
                      <a:pt x="134671" y="37625"/>
                    </a:cubicBezTo>
                    <a:cubicBezTo>
                      <a:pt x="134754" y="37625"/>
                      <a:pt x="134837" y="37542"/>
                      <a:pt x="134754" y="37459"/>
                    </a:cubicBezTo>
                    <a:cubicBezTo>
                      <a:pt x="134671" y="37293"/>
                      <a:pt x="134588" y="37293"/>
                      <a:pt x="134091" y="37293"/>
                    </a:cubicBezTo>
                    <a:cubicBezTo>
                      <a:pt x="133593" y="37210"/>
                      <a:pt x="133759" y="36879"/>
                      <a:pt x="134339" y="36713"/>
                    </a:cubicBezTo>
                    <a:cubicBezTo>
                      <a:pt x="134671" y="36630"/>
                      <a:pt x="135085" y="36382"/>
                      <a:pt x="135334" y="36299"/>
                    </a:cubicBezTo>
                    <a:cubicBezTo>
                      <a:pt x="135541" y="36175"/>
                      <a:pt x="135748" y="36112"/>
                      <a:pt x="135914" y="36112"/>
                    </a:cubicBezTo>
                    <a:close/>
                    <a:moveTo>
                      <a:pt x="133593" y="38205"/>
                    </a:moveTo>
                    <a:cubicBezTo>
                      <a:pt x="133676" y="38205"/>
                      <a:pt x="133676" y="38288"/>
                      <a:pt x="133759" y="38371"/>
                    </a:cubicBezTo>
                    <a:cubicBezTo>
                      <a:pt x="133842" y="38536"/>
                      <a:pt x="133759" y="38619"/>
                      <a:pt x="133676" y="38619"/>
                    </a:cubicBezTo>
                    <a:cubicBezTo>
                      <a:pt x="133593" y="38619"/>
                      <a:pt x="133511" y="38536"/>
                      <a:pt x="133511" y="38371"/>
                    </a:cubicBezTo>
                    <a:cubicBezTo>
                      <a:pt x="133593" y="38288"/>
                      <a:pt x="133593" y="38205"/>
                      <a:pt x="133593" y="38205"/>
                    </a:cubicBezTo>
                    <a:close/>
                    <a:moveTo>
                      <a:pt x="146742" y="38193"/>
                    </a:moveTo>
                    <a:cubicBezTo>
                      <a:pt x="146800" y="38193"/>
                      <a:pt x="146859" y="38255"/>
                      <a:pt x="146936" y="38371"/>
                    </a:cubicBezTo>
                    <a:cubicBezTo>
                      <a:pt x="147019" y="38454"/>
                      <a:pt x="146936" y="38619"/>
                      <a:pt x="146687" y="38619"/>
                    </a:cubicBezTo>
                    <a:cubicBezTo>
                      <a:pt x="146621" y="38642"/>
                      <a:pt x="146572" y="38652"/>
                      <a:pt x="146538" y="38652"/>
                    </a:cubicBezTo>
                    <a:cubicBezTo>
                      <a:pt x="146445" y="38652"/>
                      <a:pt x="146461" y="38575"/>
                      <a:pt x="146522" y="38454"/>
                    </a:cubicBezTo>
                    <a:cubicBezTo>
                      <a:pt x="146611" y="38276"/>
                      <a:pt x="146676" y="38193"/>
                      <a:pt x="146742" y="38193"/>
                    </a:cubicBezTo>
                    <a:close/>
                    <a:moveTo>
                      <a:pt x="163314" y="38248"/>
                    </a:moveTo>
                    <a:cubicBezTo>
                      <a:pt x="163606" y="38248"/>
                      <a:pt x="163871" y="38374"/>
                      <a:pt x="163925" y="38536"/>
                    </a:cubicBezTo>
                    <a:cubicBezTo>
                      <a:pt x="164008" y="38702"/>
                      <a:pt x="163511" y="38868"/>
                      <a:pt x="162765" y="38868"/>
                    </a:cubicBezTo>
                    <a:cubicBezTo>
                      <a:pt x="162743" y="38875"/>
                      <a:pt x="162723" y="38879"/>
                      <a:pt x="162704" y="38879"/>
                    </a:cubicBezTo>
                    <a:cubicBezTo>
                      <a:pt x="162519" y="38879"/>
                      <a:pt x="162546" y="38522"/>
                      <a:pt x="162848" y="38371"/>
                    </a:cubicBezTo>
                    <a:cubicBezTo>
                      <a:pt x="162992" y="38284"/>
                      <a:pt x="163157" y="38248"/>
                      <a:pt x="163314" y="38248"/>
                    </a:cubicBezTo>
                    <a:close/>
                    <a:moveTo>
                      <a:pt x="145984" y="38359"/>
                    </a:moveTo>
                    <a:cubicBezTo>
                      <a:pt x="146078" y="38359"/>
                      <a:pt x="146152" y="38421"/>
                      <a:pt x="146190" y="38536"/>
                    </a:cubicBezTo>
                    <a:cubicBezTo>
                      <a:pt x="146190" y="38739"/>
                      <a:pt x="145971" y="38995"/>
                      <a:pt x="145756" y="38995"/>
                    </a:cubicBezTo>
                    <a:cubicBezTo>
                      <a:pt x="145706" y="38995"/>
                      <a:pt x="145657" y="38982"/>
                      <a:pt x="145610" y="38951"/>
                    </a:cubicBezTo>
                    <a:cubicBezTo>
                      <a:pt x="145444" y="38785"/>
                      <a:pt x="145444" y="38702"/>
                      <a:pt x="145610" y="38619"/>
                    </a:cubicBezTo>
                    <a:cubicBezTo>
                      <a:pt x="145743" y="38442"/>
                      <a:pt x="145877" y="38359"/>
                      <a:pt x="145984" y="38359"/>
                    </a:cubicBezTo>
                    <a:close/>
                    <a:moveTo>
                      <a:pt x="131905" y="38267"/>
                    </a:moveTo>
                    <a:cubicBezTo>
                      <a:pt x="132019" y="38267"/>
                      <a:pt x="132185" y="38412"/>
                      <a:pt x="132433" y="38702"/>
                    </a:cubicBezTo>
                    <a:lnTo>
                      <a:pt x="132848" y="39117"/>
                    </a:lnTo>
                    <a:lnTo>
                      <a:pt x="132185" y="39117"/>
                    </a:lnTo>
                    <a:cubicBezTo>
                      <a:pt x="132054" y="39135"/>
                      <a:pt x="131953" y="39145"/>
                      <a:pt x="131876" y="39145"/>
                    </a:cubicBezTo>
                    <a:cubicBezTo>
                      <a:pt x="131609" y="39145"/>
                      <a:pt x="131623" y="39023"/>
                      <a:pt x="131687" y="38702"/>
                    </a:cubicBezTo>
                    <a:cubicBezTo>
                      <a:pt x="131729" y="38412"/>
                      <a:pt x="131791" y="38267"/>
                      <a:pt x="131905" y="38267"/>
                    </a:cubicBezTo>
                    <a:close/>
                    <a:moveTo>
                      <a:pt x="124892" y="39282"/>
                    </a:moveTo>
                    <a:cubicBezTo>
                      <a:pt x="124974" y="39282"/>
                      <a:pt x="125057" y="39365"/>
                      <a:pt x="125140" y="39531"/>
                    </a:cubicBezTo>
                    <a:cubicBezTo>
                      <a:pt x="125189" y="39628"/>
                      <a:pt x="125180" y="39668"/>
                      <a:pt x="125132" y="39668"/>
                    </a:cubicBezTo>
                    <a:cubicBezTo>
                      <a:pt x="125098" y="39668"/>
                      <a:pt x="125043" y="39648"/>
                      <a:pt x="124974" y="39614"/>
                    </a:cubicBezTo>
                    <a:cubicBezTo>
                      <a:pt x="124809" y="39448"/>
                      <a:pt x="124726" y="39282"/>
                      <a:pt x="124892" y="39282"/>
                    </a:cubicBezTo>
                    <a:close/>
                    <a:moveTo>
                      <a:pt x="130667" y="39036"/>
                    </a:moveTo>
                    <a:cubicBezTo>
                      <a:pt x="130642" y="39086"/>
                      <a:pt x="130610" y="39210"/>
                      <a:pt x="130610" y="39365"/>
                    </a:cubicBezTo>
                    <a:cubicBezTo>
                      <a:pt x="130510" y="39566"/>
                      <a:pt x="130409" y="39675"/>
                      <a:pt x="130327" y="39675"/>
                    </a:cubicBezTo>
                    <a:cubicBezTo>
                      <a:pt x="130274" y="39675"/>
                      <a:pt x="130228" y="39629"/>
                      <a:pt x="130196" y="39531"/>
                    </a:cubicBezTo>
                    <a:cubicBezTo>
                      <a:pt x="130196" y="39365"/>
                      <a:pt x="130278" y="39199"/>
                      <a:pt x="130444" y="39199"/>
                    </a:cubicBezTo>
                    <a:cubicBezTo>
                      <a:pt x="130518" y="39125"/>
                      <a:pt x="130593" y="39051"/>
                      <a:pt x="130667" y="39036"/>
                    </a:cubicBezTo>
                    <a:close/>
                    <a:moveTo>
                      <a:pt x="120831" y="39448"/>
                    </a:moveTo>
                    <a:cubicBezTo>
                      <a:pt x="120914" y="39531"/>
                      <a:pt x="120914" y="39531"/>
                      <a:pt x="120997" y="39614"/>
                    </a:cubicBezTo>
                    <a:cubicBezTo>
                      <a:pt x="120997" y="39711"/>
                      <a:pt x="120940" y="39751"/>
                      <a:pt x="120843" y="39751"/>
                    </a:cubicBezTo>
                    <a:cubicBezTo>
                      <a:pt x="120774" y="39751"/>
                      <a:pt x="120685" y="39731"/>
                      <a:pt x="120582" y="39697"/>
                    </a:cubicBezTo>
                    <a:cubicBezTo>
                      <a:pt x="120665" y="39614"/>
                      <a:pt x="120748" y="39531"/>
                      <a:pt x="120831" y="39448"/>
                    </a:cubicBezTo>
                    <a:close/>
                    <a:moveTo>
                      <a:pt x="130941" y="39697"/>
                    </a:moveTo>
                    <a:cubicBezTo>
                      <a:pt x="131024" y="39697"/>
                      <a:pt x="131107" y="39697"/>
                      <a:pt x="131107" y="39780"/>
                    </a:cubicBezTo>
                    <a:cubicBezTo>
                      <a:pt x="131024" y="39862"/>
                      <a:pt x="130941" y="39862"/>
                      <a:pt x="130859" y="39862"/>
                    </a:cubicBezTo>
                    <a:cubicBezTo>
                      <a:pt x="130776" y="39780"/>
                      <a:pt x="130776" y="39697"/>
                      <a:pt x="130941" y="39697"/>
                    </a:cubicBezTo>
                    <a:close/>
                    <a:moveTo>
                      <a:pt x="151287" y="39498"/>
                    </a:moveTo>
                    <a:cubicBezTo>
                      <a:pt x="151354" y="39498"/>
                      <a:pt x="151474" y="39539"/>
                      <a:pt x="151660" y="39614"/>
                    </a:cubicBezTo>
                    <a:cubicBezTo>
                      <a:pt x="151991" y="39780"/>
                      <a:pt x="151909" y="39780"/>
                      <a:pt x="151660" y="39862"/>
                    </a:cubicBezTo>
                    <a:cubicBezTo>
                      <a:pt x="151494" y="39862"/>
                      <a:pt x="151328" y="39862"/>
                      <a:pt x="151246" y="39697"/>
                    </a:cubicBezTo>
                    <a:cubicBezTo>
                      <a:pt x="151200" y="39560"/>
                      <a:pt x="151205" y="39498"/>
                      <a:pt x="151287" y="39498"/>
                    </a:cubicBezTo>
                    <a:close/>
                    <a:moveTo>
                      <a:pt x="123234" y="39282"/>
                    </a:moveTo>
                    <a:cubicBezTo>
                      <a:pt x="123317" y="39282"/>
                      <a:pt x="123400" y="39448"/>
                      <a:pt x="123483" y="39697"/>
                    </a:cubicBezTo>
                    <a:cubicBezTo>
                      <a:pt x="123483" y="39876"/>
                      <a:pt x="123421" y="39962"/>
                      <a:pt x="123344" y="39962"/>
                    </a:cubicBezTo>
                    <a:cubicBezTo>
                      <a:pt x="123243" y="39962"/>
                      <a:pt x="123115" y="39813"/>
                      <a:pt x="123068" y="39531"/>
                    </a:cubicBezTo>
                    <a:cubicBezTo>
                      <a:pt x="123068" y="39448"/>
                      <a:pt x="123151" y="39282"/>
                      <a:pt x="123234" y="39282"/>
                    </a:cubicBezTo>
                    <a:close/>
                    <a:moveTo>
                      <a:pt x="131721" y="39629"/>
                    </a:moveTo>
                    <a:cubicBezTo>
                      <a:pt x="131795" y="39629"/>
                      <a:pt x="131853" y="39675"/>
                      <a:pt x="131853" y="39780"/>
                    </a:cubicBezTo>
                    <a:cubicBezTo>
                      <a:pt x="131922" y="40054"/>
                      <a:pt x="131820" y="40215"/>
                      <a:pt x="131688" y="40215"/>
                    </a:cubicBezTo>
                    <a:cubicBezTo>
                      <a:pt x="131661" y="40215"/>
                      <a:pt x="131633" y="40208"/>
                      <a:pt x="131604" y="40194"/>
                    </a:cubicBezTo>
                    <a:cubicBezTo>
                      <a:pt x="131522" y="40111"/>
                      <a:pt x="131439" y="39945"/>
                      <a:pt x="131439" y="39862"/>
                    </a:cubicBezTo>
                    <a:cubicBezTo>
                      <a:pt x="131487" y="39718"/>
                      <a:pt x="131619" y="39629"/>
                      <a:pt x="131721" y="39629"/>
                    </a:cubicBezTo>
                    <a:close/>
                    <a:moveTo>
                      <a:pt x="129895" y="39756"/>
                    </a:moveTo>
                    <a:cubicBezTo>
                      <a:pt x="129972" y="39756"/>
                      <a:pt x="130067" y="39883"/>
                      <a:pt x="130113" y="40111"/>
                    </a:cubicBezTo>
                    <a:cubicBezTo>
                      <a:pt x="130196" y="40277"/>
                      <a:pt x="130113" y="40360"/>
                      <a:pt x="129947" y="40360"/>
                    </a:cubicBezTo>
                    <a:cubicBezTo>
                      <a:pt x="129781" y="40360"/>
                      <a:pt x="129698" y="40277"/>
                      <a:pt x="129781" y="40028"/>
                    </a:cubicBezTo>
                    <a:cubicBezTo>
                      <a:pt x="129781" y="39842"/>
                      <a:pt x="129832" y="39756"/>
                      <a:pt x="129895" y="39756"/>
                    </a:cubicBezTo>
                    <a:close/>
                    <a:moveTo>
                      <a:pt x="128443" y="40242"/>
                    </a:moveTo>
                    <a:cubicBezTo>
                      <a:pt x="128497" y="40242"/>
                      <a:pt x="128538" y="40301"/>
                      <a:pt x="128538" y="40360"/>
                    </a:cubicBezTo>
                    <a:cubicBezTo>
                      <a:pt x="128497" y="40401"/>
                      <a:pt x="128455" y="40422"/>
                      <a:pt x="128414" y="40422"/>
                    </a:cubicBezTo>
                    <a:cubicBezTo>
                      <a:pt x="128372" y="40422"/>
                      <a:pt x="128331" y="40401"/>
                      <a:pt x="128289" y="40360"/>
                    </a:cubicBezTo>
                    <a:cubicBezTo>
                      <a:pt x="128207" y="40277"/>
                      <a:pt x="128207" y="40277"/>
                      <a:pt x="128372" y="40277"/>
                    </a:cubicBezTo>
                    <a:cubicBezTo>
                      <a:pt x="128397" y="40253"/>
                      <a:pt x="128421" y="40242"/>
                      <a:pt x="128443" y="40242"/>
                    </a:cubicBezTo>
                    <a:close/>
                    <a:moveTo>
                      <a:pt x="127596" y="37263"/>
                    </a:moveTo>
                    <a:cubicBezTo>
                      <a:pt x="127700" y="37263"/>
                      <a:pt x="127670" y="37372"/>
                      <a:pt x="127544" y="37625"/>
                    </a:cubicBezTo>
                    <a:cubicBezTo>
                      <a:pt x="127488" y="37846"/>
                      <a:pt x="127470" y="37919"/>
                      <a:pt x="127587" y="37919"/>
                    </a:cubicBezTo>
                    <a:cubicBezTo>
                      <a:pt x="127645" y="37919"/>
                      <a:pt x="127737" y="37901"/>
                      <a:pt x="127875" y="37873"/>
                    </a:cubicBezTo>
                    <a:cubicBezTo>
                      <a:pt x="128012" y="37839"/>
                      <a:pt x="128121" y="37819"/>
                      <a:pt x="128196" y="37819"/>
                    </a:cubicBezTo>
                    <a:cubicBezTo>
                      <a:pt x="128301" y="37819"/>
                      <a:pt x="128338" y="37859"/>
                      <a:pt x="128289" y="37956"/>
                    </a:cubicBezTo>
                    <a:cubicBezTo>
                      <a:pt x="128289" y="38078"/>
                      <a:pt x="128289" y="38155"/>
                      <a:pt x="128322" y="38155"/>
                    </a:cubicBezTo>
                    <a:cubicBezTo>
                      <a:pt x="128334" y="38155"/>
                      <a:pt x="128350" y="38144"/>
                      <a:pt x="128372" y="38122"/>
                    </a:cubicBezTo>
                    <a:cubicBezTo>
                      <a:pt x="128388" y="38092"/>
                      <a:pt x="128445" y="38078"/>
                      <a:pt x="128529" y="38078"/>
                    </a:cubicBezTo>
                    <a:cubicBezTo>
                      <a:pt x="128903" y="38078"/>
                      <a:pt x="129812" y="38349"/>
                      <a:pt x="129947" y="38619"/>
                    </a:cubicBezTo>
                    <a:cubicBezTo>
                      <a:pt x="130030" y="38702"/>
                      <a:pt x="130030" y="38785"/>
                      <a:pt x="129864" y="38785"/>
                    </a:cubicBezTo>
                    <a:cubicBezTo>
                      <a:pt x="129781" y="38785"/>
                      <a:pt x="129450" y="39034"/>
                      <a:pt x="129201" y="39282"/>
                    </a:cubicBezTo>
                    <a:cubicBezTo>
                      <a:pt x="128952" y="39489"/>
                      <a:pt x="128745" y="39593"/>
                      <a:pt x="128642" y="39593"/>
                    </a:cubicBezTo>
                    <a:cubicBezTo>
                      <a:pt x="128538" y="39593"/>
                      <a:pt x="128538" y="39489"/>
                      <a:pt x="128704" y="39282"/>
                    </a:cubicBezTo>
                    <a:cubicBezTo>
                      <a:pt x="128787" y="39199"/>
                      <a:pt x="128704" y="39117"/>
                      <a:pt x="128455" y="39117"/>
                    </a:cubicBezTo>
                    <a:cubicBezTo>
                      <a:pt x="128207" y="39117"/>
                      <a:pt x="127875" y="39034"/>
                      <a:pt x="127875" y="38951"/>
                    </a:cubicBezTo>
                    <a:cubicBezTo>
                      <a:pt x="127792" y="38951"/>
                      <a:pt x="127709" y="38951"/>
                      <a:pt x="127626" y="39034"/>
                    </a:cubicBezTo>
                    <a:cubicBezTo>
                      <a:pt x="127602" y="39131"/>
                      <a:pt x="127549" y="39171"/>
                      <a:pt x="127489" y="39171"/>
                    </a:cubicBezTo>
                    <a:cubicBezTo>
                      <a:pt x="127343" y="39171"/>
                      <a:pt x="127153" y="38937"/>
                      <a:pt x="127212" y="38702"/>
                    </a:cubicBezTo>
                    <a:cubicBezTo>
                      <a:pt x="127241" y="38557"/>
                      <a:pt x="127178" y="38493"/>
                      <a:pt x="127081" y="38493"/>
                    </a:cubicBezTo>
                    <a:cubicBezTo>
                      <a:pt x="126901" y="38493"/>
                      <a:pt x="126603" y="38711"/>
                      <a:pt x="126549" y="39034"/>
                    </a:cubicBezTo>
                    <a:cubicBezTo>
                      <a:pt x="126466" y="39199"/>
                      <a:pt x="126383" y="39282"/>
                      <a:pt x="126218" y="39282"/>
                    </a:cubicBezTo>
                    <a:cubicBezTo>
                      <a:pt x="126135" y="39282"/>
                      <a:pt x="126052" y="39697"/>
                      <a:pt x="126135" y="40194"/>
                    </a:cubicBezTo>
                    <a:cubicBezTo>
                      <a:pt x="126135" y="40277"/>
                      <a:pt x="126052" y="40443"/>
                      <a:pt x="125886" y="40525"/>
                    </a:cubicBezTo>
                    <a:cubicBezTo>
                      <a:pt x="125857" y="40540"/>
                      <a:pt x="125830" y="40547"/>
                      <a:pt x="125806" y="40547"/>
                    </a:cubicBezTo>
                    <a:cubicBezTo>
                      <a:pt x="125694" y="40547"/>
                      <a:pt x="125637" y="40399"/>
                      <a:pt x="125637" y="40194"/>
                    </a:cubicBezTo>
                    <a:cubicBezTo>
                      <a:pt x="125637" y="39945"/>
                      <a:pt x="125472" y="39531"/>
                      <a:pt x="125306" y="39365"/>
                    </a:cubicBezTo>
                    <a:cubicBezTo>
                      <a:pt x="125140" y="39117"/>
                      <a:pt x="125057" y="38951"/>
                      <a:pt x="125140" y="38785"/>
                    </a:cubicBezTo>
                    <a:cubicBezTo>
                      <a:pt x="125177" y="38711"/>
                      <a:pt x="125215" y="38670"/>
                      <a:pt x="125259" y="38670"/>
                    </a:cubicBezTo>
                    <a:cubicBezTo>
                      <a:pt x="125314" y="38670"/>
                      <a:pt x="125380" y="38731"/>
                      <a:pt x="125472" y="38868"/>
                    </a:cubicBezTo>
                    <a:cubicBezTo>
                      <a:pt x="125596" y="38992"/>
                      <a:pt x="125658" y="39054"/>
                      <a:pt x="125679" y="39054"/>
                    </a:cubicBezTo>
                    <a:cubicBezTo>
                      <a:pt x="125700" y="39054"/>
                      <a:pt x="125679" y="38992"/>
                      <a:pt x="125637" y="38868"/>
                    </a:cubicBezTo>
                    <a:cubicBezTo>
                      <a:pt x="125530" y="38707"/>
                      <a:pt x="125527" y="38616"/>
                      <a:pt x="125605" y="38616"/>
                    </a:cubicBezTo>
                    <a:cubicBezTo>
                      <a:pt x="125648" y="38616"/>
                      <a:pt x="125715" y="38643"/>
                      <a:pt x="125803" y="38702"/>
                    </a:cubicBezTo>
                    <a:cubicBezTo>
                      <a:pt x="125865" y="38723"/>
                      <a:pt x="125917" y="38733"/>
                      <a:pt x="125959" y="38733"/>
                    </a:cubicBezTo>
                    <a:cubicBezTo>
                      <a:pt x="126083" y="38733"/>
                      <a:pt x="126114" y="38640"/>
                      <a:pt x="126052" y="38454"/>
                    </a:cubicBezTo>
                    <a:cubicBezTo>
                      <a:pt x="125969" y="38288"/>
                      <a:pt x="126052" y="38122"/>
                      <a:pt x="126383" y="38122"/>
                    </a:cubicBezTo>
                    <a:cubicBezTo>
                      <a:pt x="126549" y="38122"/>
                      <a:pt x="126798" y="38039"/>
                      <a:pt x="126798" y="37873"/>
                    </a:cubicBezTo>
                    <a:cubicBezTo>
                      <a:pt x="126881" y="37542"/>
                      <a:pt x="127129" y="37293"/>
                      <a:pt x="127461" y="37293"/>
                    </a:cubicBezTo>
                    <a:cubicBezTo>
                      <a:pt x="127519" y="37274"/>
                      <a:pt x="127564" y="37263"/>
                      <a:pt x="127596" y="37263"/>
                    </a:cubicBezTo>
                    <a:close/>
                    <a:moveTo>
                      <a:pt x="144450" y="40194"/>
                    </a:moveTo>
                    <a:cubicBezTo>
                      <a:pt x="144533" y="40194"/>
                      <a:pt x="144533" y="40277"/>
                      <a:pt x="144533" y="40360"/>
                    </a:cubicBezTo>
                    <a:cubicBezTo>
                      <a:pt x="144533" y="40525"/>
                      <a:pt x="144450" y="40608"/>
                      <a:pt x="144367" y="40608"/>
                    </a:cubicBezTo>
                    <a:cubicBezTo>
                      <a:pt x="144284" y="40608"/>
                      <a:pt x="144284" y="40525"/>
                      <a:pt x="144284" y="40443"/>
                    </a:cubicBezTo>
                    <a:cubicBezTo>
                      <a:pt x="144284" y="40277"/>
                      <a:pt x="144367" y="40194"/>
                      <a:pt x="144450" y="40194"/>
                    </a:cubicBezTo>
                    <a:close/>
                    <a:moveTo>
                      <a:pt x="147891" y="40961"/>
                    </a:moveTo>
                    <a:cubicBezTo>
                      <a:pt x="147966" y="40961"/>
                      <a:pt x="148046" y="41071"/>
                      <a:pt x="148096" y="41271"/>
                    </a:cubicBezTo>
                    <a:cubicBezTo>
                      <a:pt x="148179" y="41437"/>
                      <a:pt x="148179" y="41603"/>
                      <a:pt x="148096" y="41603"/>
                    </a:cubicBezTo>
                    <a:cubicBezTo>
                      <a:pt x="147931" y="41603"/>
                      <a:pt x="147765" y="41354"/>
                      <a:pt x="147765" y="41106"/>
                    </a:cubicBezTo>
                    <a:cubicBezTo>
                      <a:pt x="147798" y="41007"/>
                      <a:pt x="147843" y="40961"/>
                      <a:pt x="147891" y="40961"/>
                    </a:cubicBezTo>
                    <a:close/>
                    <a:moveTo>
                      <a:pt x="146870" y="41392"/>
                    </a:moveTo>
                    <a:cubicBezTo>
                      <a:pt x="146955" y="41392"/>
                      <a:pt x="147019" y="41457"/>
                      <a:pt x="147019" y="41603"/>
                    </a:cubicBezTo>
                    <a:cubicBezTo>
                      <a:pt x="146936" y="41769"/>
                      <a:pt x="146853" y="41851"/>
                      <a:pt x="146687" y="41851"/>
                    </a:cubicBezTo>
                    <a:cubicBezTo>
                      <a:pt x="146621" y="41874"/>
                      <a:pt x="146572" y="41884"/>
                      <a:pt x="146538" y="41884"/>
                    </a:cubicBezTo>
                    <a:cubicBezTo>
                      <a:pt x="146445" y="41884"/>
                      <a:pt x="146461" y="41807"/>
                      <a:pt x="146522" y="41686"/>
                    </a:cubicBezTo>
                    <a:cubicBezTo>
                      <a:pt x="146615" y="41499"/>
                      <a:pt x="146760" y="41392"/>
                      <a:pt x="146870" y="41392"/>
                    </a:cubicBezTo>
                    <a:close/>
                    <a:moveTo>
                      <a:pt x="122240" y="41769"/>
                    </a:moveTo>
                    <a:cubicBezTo>
                      <a:pt x="122322" y="41769"/>
                      <a:pt x="122488" y="41934"/>
                      <a:pt x="122488" y="42183"/>
                    </a:cubicBezTo>
                    <a:cubicBezTo>
                      <a:pt x="122488" y="42377"/>
                      <a:pt x="122488" y="42458"/>
                      <a:pt x="122438" y="42458"/>
                    </a:cubicBezTo>
                    <a:cubicBezTo>
                      <a:pt x="122403" y="42458"/>
                      <a:pt x="122343" y="42417"/>
                      <a:pt x="122240" y="42349"/>
                    </a:cubicBezTo>
                    <a:cubicBezTo>
                      <a:pt x="121908" y="42100"/>
                      <a:pt x="121908" y="41769"/>
                      <a:pt x="122240" y="41769"/>
                    </a:cubicBezTo>
                    <a:close/>
                    <a:moveTo>
                      <a:pt x="113621" y="44586"/>
                    </a:moveTo>
                    <a:cubicBezTo>
                      <a:pt x="113704" y="44669"/>
                      <a:pt x="113704" y="44752"/>
                      <a:pt x="113704" y="44918"/>
                    </a:cubicBezTo>
                    <a:cubicBezTo>
                      <a:pt x="113621" y="44918"/>
                      <a:pt x="113621" y="44835"/>
                      <a:pt x="113621" y="44835"/>
                    </a:cubicBezTo>
                    <a:cubicBezTo>
                      <a:pt x="113538" y="44752"/>
                      <a:pt x="113621" y="44669"/>
                      <a:pt x="113621" y="44586"/>
                    </a:cubicBezTo>
                    <a:close/>
                    <a:moveTo>
                      <a:pt x="110969" y="45581"/>
                    </a:moveTo>
                    <a:cubicBezTo>
                      <a:pt x="111052" y="45581"/>
                      <a:pt x="111134" y="45664"/>
                      <a:pt x="111134" y="45829"/>
                    </a:cubicBezTo>
                    <a:cubicBezTo>
                      <a:pt x="111217" y="45912"/>
                      <a:pt x="111134" y="45995"/>
                      <a:pt x="111052" y="45995"/>
                    </a:cubicBezTo>
                    <a:cubicBezTo>
                      <a:pt x="111052" y="45995"/>
                      <a:pt x="111052" y="45912"/>
                      <a:pt x="111052" y="45912"/>
                    </a:cubicBezTo>
                    <a:cubicBezTo>
                      <a:pt x="111052" y="45829"/>
                      <a:pt x="110969" y="45746"/>
                      <a:pt x="110969" y="45746"/>
                    </a:cubicBezTo>
                    <a:cubicBezTo>
                      <a:pt x="110969" y="45664"/>
                      <a:pt x="110969" y="45581"/>
                      <a:pt x="110969" y="45581"/>
                    </a:cubicBezTo>
                    <a:close/>
                    <a:moveTo>
                      <a:pt x="116924" y="47784"/>
                    </a:moveTo>
                    <a:cubicBezTo>
                      <a:pt x="116977" y="47784"/>
                      <a:pt x="117019" y="47843"/>
                      <a:pt x="117019" y="47901"/>
                    </a:cubicBezTo>
                    <a:cubicBezTo>
                      <a:pt x="116977" y="47943"/>
                      <a:pt x="116936" y="47963"/>
                      <a:pt x="116894" y="47963"/>
                    </a:cubicBezTo>
                    <a:cubicBezTo>
                      <a:pt x="116853" y="47963"/>
                      <a:pt x="116811" y="47943"/>
                      <a:pt x="116770" y="47901"/>
                    </a:cubicBezTo>
                    <a:cubicBezTo>
                      <a:pt x="116604" y="47818"/>
                      <a:pt x="116687" y="47818"/>
                      <a:pt x="116853" y="47818"/>
                    </a:cubicBezTo>
                    <a:cubicBezTo>
                      <a:pt x="116877" y="47794"/>
                      <a:pt x="116901" y="47784"/>
                      <a:pt x="116924" y="47784"/>
                    </a:cubicBezTo>
                    <a:close/>
                    <a:moveTo>
                      <a:pt x="187578" y="49338"/>
                    </a:moveTo>
                    <a:cubicBezTo>
                      <a:pt x="187601" y="49338"/>
                      <a:pt x="187642" y="49359"/>
                      <a:pt x="187710" y="49393"/>
                    </a:cubicBezTo>
                    <a:cubicBezTo>
                      <a:pt x="187876" y="49476"/>
                      <a:pt x="187876" y="49559"/>
                      <a:pt x="187793" y="49642"/>
                    </a:cubicBezTo>
                    <a:cubicBezTo>
                      <a:pt x="187710" y="49642"/>
                      <a:pt x="187627" y="49559"/>
                      <a:pt x="187544" y="49476"/>
                    </a:cubicBezTo>
                    <a:cubicBezTo>
                      <a:pt x="187544" y="49379"/>
                      <a:pt x="187544" y="49338"/>
                      <a:pt x="187578" y="49338"/>
                    </a:cubicBezTo>
                    <a:close/>
                    <a:moveTo>
                      <a:pt x="106411" y="49310"/>
                    </a:moveTo>
                    <a:cubicBezTo>
                      <a:pt x="106494" y="49310"/>
                      <a:pt x="106576" y="49393"/>
                      <a:pt x="106576" y="49559"/>
                    </a:cubicBezTo>
                    <a:cubicBezTo>
                      <a:pt x="106643" y="49626"/>
                      <a:pt x="106656" y="49747"/>
                      <a:pt x="106615" y="49747"/>
                    </a:cubicBezTo>
                    <a:cubicBezTo>
                      <a:pt x="106605" y="49747"/>
                      <a:pt x="106592" y="49740"/>
                      <a:pt x="106576" y="49724"/>
                    </a:cubicBezTo>
                    <a:cubicBezTo>
                      <a:pt x="106494" y="49724"/>
                      <a:pt x="106411" y="49642"/>
                      <a:pt x="106328" y="49476"/>
                    </a:cubicBezTo>
                    <a:cubicBezTo>
                      <a:pt x="106328" y="49393"/>
                      <a:pt x="106328" y="49310"/>
                      <a:pt x="106411" y="49310"/>
                    </a:cubicBezTo>
                    <a:close/>
                    <a:moveTo>
                      <a:pt x="186925" y="49939"/>
                    </a:moveTo>
                    <a:cubicBezTo>
                      <a:pt x="186957" y="49939"/>
                      <a:pt x="186999" y="49949"/>
                      <a:pt x="187047" y="49973"/>
                    </a:cubicBezTo>
                    <a:cubicBezTo>
                      <a:pt x="187130" y="50056"/>
                      <a:pt x="187213" y="50139"/>
                      <a:pt x="187130" y="50222"/>
                    </a:cubicBezTo>
                    <a:cubicBezTo>
                      <a:pt x="187047" y="50222"/>
                      <a:pt x="186881" y="50222"/>
                      <a:pt x="186881" y="50056"/>
                    </a:cubicBezTo>
                    <a:cubicBezTo>
                      <a:pt x="186823" y="49997"/>
                      <a:pt x="186847" y="49939"/>
                      <a:pt x="186925" y="49939"/>
                    </a:cubicBezTo>
                    <a:close/>
                    <a:moveTo>
                      <a:pt x="172834" y="53088"/>
                    </a:moveTo>
                    <a:cubicBezTo>
                      <a:pt x="172917" y="53088"/>
                      <a:pt x="172959" y="53147"/>
                      <a:pt x="172959" y="53205"/>
                    </a:cubicBezTo>
                    <a:cubicBezTo>
                      <a:pt x="172917" y="53247"/>
                      <a:pt x="172876" y="53267"/>
                      <a:pt x="172834" y="53267"/>
                    </a:cubicBezTo>
                    <a:cubicBezTo>
                      <a:pt x="172793" y="53267"/>
                      <a:pt x="172751" y="53247"/>
                      <a:pt x="172710" y="53205"/>
                    </a:cubicBezTo>
                    <a:cubicBezTo>
                      <a:pt x="172544" y="53205"/>
                      <a:pt x="172627" y="53122"/>
                      <a:pt x="172710" y="53122"/>
                    </a:cubicBezTo>
                    <a:cubicBezTo>
                      <a:pt x="172759" y="53098"/>
                      <a:pt x="172800" y="53088"/>
                      <a:pt x="172834" y="53088"/>
                    </a:cubicBezTo>
                    <a:close/>
                    <a:moveTo>
                      <a:pt x="108068" y="54531"/>
                    </a:moveTo>
                    <a:cubicBezTo>
                      <a:pt x="108234" y="54531"/>
                      <a:pt x="108317" y="54531"/>
                      <a:pt x="108317" y="54614"/>
                    </a:cubicBezTo>
                    <a:cubicBezTo>
                      <a:pt x="108275" y="54655"/>
                      <a:pt x="108213" y="54676"/>
                      <a:pt x="108151" y="54676"/>
                    </a:cubicBezTo>
                    <a:cubicBezTo>
                      <a:pt x="108089" y="54676"/>
                      <a:pt x="108027" y="54655"/>
                      <a:pt x="107985" y="54614"/>
                    </a:cubicBezTo>
                    <a:cubicBezTo>
                      <a:pt x="107902" y="54531"/>
                      <a:pt x="107902" y="54531"/>
                      <a:pt x="108068" y="54531"/>
                    </a:cubicBezTo>
                    <a:close/>
                    <a:moveTo>
                      <a:pt x="17570" y="59918"/>
                    </a:moveTo>
                    <a:cubicBezTo>
                      <a:pt x="17652" y="59918"/>
                      <a:pt x="17735" y="60001"/>
                      <a:pt x="17735" y="60167"/>
                    </a:cubicBezTo>
                    <a:cubicBezTo>
                      <a:pt x="17735" y="60249"/>
                      <a:pt x="17652" y="60415"/>
                      <a:pt x="17570" y="60415"/>
                    </a:cubicBezTo>
                    <a:cubicBezTo>
                      <a:pt x="17570" y="60415"/>
                      <a:pt x="17487" y="60332"/>
                      <a:pt x="17404" y="60249"/>
                    </a:cubicBezTo>
                    <a:cubicBezTo>
                      <a:pt x="17404" y="60167"/>
                      <a:pt x="17487" y="60001"/>
                      <a:pt x="17570" y="59918"/>
                    </a:cubicBezTo>
                    <a:close/>
                    <a:moveTo>
                      <a:pt x="105416" y="60912"/>
                    </a:moveTo>
                    <a:cubicBezTo>
                      <a:pt x="105582" y="60912"/>
                      <a:pt x="105665" y="60912"/>
                      <a:pt x="105582" y="60995"/>
                    </a:cubicBezTo>
                    <a:cubicBezTo>
                      <a:pt x="105582" y="61037"/>
                      <a:pt x="105540" y="61057"/>
                      <a:pt x="105489" y="61057"/>
                    </a:cubicBezTo>
                    <a:cubicBezTo>
                      <a:pt x="105437" y="61057"/>
                      <a:pt x="105375" y="61037"/>
                      <a:pt x="105333" y="60995"/>
                    </a:cubicBezTo>
                    <a:cubicBezTo>
                      <a:pt x="105168" y="60912"/>
                      <a:pt x="105250" y="60912"/>
                      <a:pt x="105416" y="60912"/>
                    </a:cubicBezTo>
                    <a:close/>
                    <a:moveTo>
                      <a:pt x="139643" y="63316"/>
                    </a:moveTo>
                    <a:cubicBezTo>
                      <a:pt x="139643" y="63316"/>
                      <a:pt x="139726" y="63399"/>
                      <a:pt x="139726" y="63564"/>
                    </a:cubicBezTo>
                    <a:cubicBezTo>
                      <a:pt x="139726" y="63647"/>
                      <a:pt x="139643" y="63730"/>
                      <a:pt x="139560" y="63813"/>
                    </a:cubicBezTo>
                    <a:cubicBezTo>
                      <a:pt x="139477" y="63813"/>
                      <a:pt x="139477" y="63647"/>
                      <a:pt x="139477" y="63564"/>
                    </a:cubicBezTo>
                    <a:cubicBezTo>
                      <a:pt x="139560" y="63399"/>
                      <a:pt x="139560" y="63316"/>
                      <a:pt x="139643" y="63316"/>
                    </a:cubicBezTo>
                    <a:close/>
                    <a:moveTo>
                      <a:pt x="105665" y="77653"/>
                    </a:moveTo>
                    <a:cubicBezTo>
                      <a:pt x="105748" y="77653"/>
                      <a:pt x="105831" y="77736"/>
                      <a:pt x="105831" y="77819"/>
                    </a:cubicBezTo>
                    <a:cubicBezTo>
                      <a:pt x="105913" y="77984"/>
                      <a:pt x="105831" y="78067"/>
                      <a:pt x="105748" y="78067"/>
                    </a:cubicBezTo>
                    <a:cubicBezTo>
                      <a:pt x="105665" y="78067"/>
                      <a:pt x="105665" y="77984"/>
                      <a:pt x="105665" y="77819"/>
                    </a:cubicBezTo>
                    <a:cubicBezTo>
                      <a:pt x="105665" y="77736"/>
                      <a:pt x="105665" y="77653"/>
                      <a:pt x="105665" y="77653"/>
                    </a:cubicBezTo>
                    <a:close/>
                    <a:moveTo>
                      <a:pt x="159284" y="86355"/>
                    </a:moveTo>
                    <a:cubicBezTo>
                      <a:pt x="159367" y="86438"/>
                      <a:pt x="159284" y="86438"/>
                      <a:pt x="159284" y="86520"/>
                    </a:cubicBezTo>
                    <a:cubicBezTo>
                      <a:pt x="159201" y="86520"/>
                      <a:pt x="159119" y="86686"/>
                      <a:pt x="159119" y="86935"/>
                    </a:cubicBezTo>
                    <a:cubicBezTo>
                      <a:pt x="159077" y="87101"/>
                      <a:pt x="159036" y="87183"/>
                      <a:pt x="158984" y="87183"/>
                    </a:cubicBezTo>
                    <a:cubicBezTo>
                      <a:pt x="158932" y="87183"/>
                      <a:pt x="158870" y="87101"/>
                      <a:pt x="158787" y="86935"/>
                    </a:cubicBezTo>
                    <a:cubicBezTo>
                      <a:pt x="158704" y="86686"/>
                      <a:pt x="158704" y="86686"/>
                      <a:pt x="158953" y="86520"/>
                    </a:cubicBezTo>
                    <a:cubicBezTo>
                      <a:pt x="159036" y="86438"/>
                      <a:pt x="159201" y="86355"/>
                      <a:pt x="159284" y="86355"/>
                    </a:cubicBezTo>
                    <a:close/>
                    <a:moveTo>
                      <a:pt x="158354" y="86315"/>
                    </a:moveTo>
                    <a:cubicBezTo>
                      <a:pt x="158241" y="86373"/>
                      <a:pt x="158207" y="86502"/>
                      <a:pt x="158207" y="86769"/>
                    </a:cubicBezTo>
                    <a:cubicBezTo>
                      <a:pt x="158164" y="87029"/>
                      <a:pt x="158143" y="87153"/>
                      <a:pt x="158098" y="87153"/>
                    </a:cubicBezTo>
                    <a:cubicBezTo>
                      <a:pt x="158056" y="87153"/>
                      <a:pt x="157994" y="87050"/>
                      <a:pt x="157876" y="86852"/>
                    </a:cubicBezTo>
                    <a:cubicBezTo>
                      <a:pt x="157797" y="86748"/>
                      <a:pt x="157719" y="86701"/>
                      <a:pt x="157647" y="86701"/>
                    </a:cubicBezTo>
                    <a:cubicBezTo>
                      <a:pt x="157487" y="86701"/>
                      <a:pt x="157352" y="86925"/>
                      <a:pt x="157295" y="87266"/>
                    </a:cubicBezTo>
                    <a:cubicBezTo>
                      <a:pt x="157295" y="87568"/>
                      <a:pt x="157228" y="87712"/>
                      <a:pt x="157164" y="87712"/>
                    </a:cubicBezTo>
                    <a:cubicBezTo>
                      <a:pt x="157104" y="87712"/>
                      <a:pt x="157047" y="87588"/>
                      <a:pt x="157047" y="87349"/>
                    </a:cubicBezTo>
                    <a:cubicBezTo>
                      <a:pt x="157047" y="87101"/>
                      <a:pt x="157047" y="86852"/>
                      <a:pt x="156964" y="86852"/>
                    </a:cubicBezTo>
                    <a:cubicBezTo>
                      <a:pt x="156881" y="86769"/>
                      <a:pt x="156881" y="86769"/>
                      <a:pt x="156798" y="86769"/>
                    </a:cubicBezTo>
                    <a:cubicBezTo>
                      <a:pt x="157313" y="86632"/>
                      <a:pt x="157828" y="86480"/>
                      <a:pt x="158354" y="86315"/>
                    </a:cubicBezTo>
                    <a:close/>
                    <a:moveTo>
                      <a:pt x="154312" y="87432"/>
                    </a:moveTo>
                    <a:lnTo>
                      <a:pt x="154312" y="87432"/>
                    </a:lnTo>
                    <a:cubicBezTo>
                      <a:pt x="154212" y="87633"/>
                      <a:pt x="154050" y="87742"/>
                      <a:pt x="153939" y="87742"/>
                    </a:cubicBezTo>
                    <a:cubicBezTo>
                      <a:pt x="153866" y="87742"/>
                      <a:pt x="153815" y="87696"/>
                      <a:pt x="153815" y="87598"/>
                    </a:cubicBezTo>
                    <a:cubicBezTo>
                      <a:pt x="153980" y="87515"/>
                      <a:pt x="154146" y="87515"/>
                      <a:pt x="154312" y="87432"/>
                    </a:cubicBezTo>
                    <a:close/>
                    <a:moveTo>
                      <a:pt x="160362" y="87183"/>
                    </a:moveTo>
                    <a:cubicBezTo>
                      <a:pt x="160445" y="87183"/>
                      <a:pt x="160445" y="87349"/>
                      <a:pt x="160445" y="87432"/>
                    </a:cubicBezTo>
                    <a:cubicBezTo>
                      <a:pt x="160384" y="87553"/>
                      <a:pt x="160412" y="87630"/>
                      <a:pt x="160464" y="87630"/>
                    </a:cubicBezTo>
                    <a:cubicBezTo>
                      <a:pt x="160483" y="87630"/>
                      <a:pt x="160505" y="87620"/>
                      <a:pt x="160527" y="87598"/>
                    </a:cubicBezTo>
                    <a:cubicBezTo>
                      <a:pt x="160610" y="87598"/>
                      <a:pt x="160693" y="87598"/>
                      <a:pt x="160610" y="87764"/>
                    </a:cubicBezTo>
                    <a:cubicBezTo>
                      <a:pt x="160610" y="87866"/>
                      <a:pt x="160579" y="87937"/>
                      <a:pt x="160515" y="87937"/>
                    </a:cubicBezTo>
                    <a:cubicBezTo>
                      <a:pt x="160476" y="87937"/>
                      <a:pt x="160425" y="87910"/>
                      <a:pt x="160362" y="87846"/>
                    </a:cubicBezTo>
                    <a:cubicBezTo>
                      <a:pt x="160362" y="87846"/>
                      <a:pt x="160279" y="87929"/>
                      <a:pt x="160196" y="88095"/>
                    </a:cubicBezTo>
                    <a:cubicBezTo>
                      <a:pt x="160174" y="88139"/>
                      <a:pt x="160158" y="88160"/>
                      <a:pt x="160147" y="88160"/>
                    </a:cubicBezTo>
                    <a:cubicBezTo>
                      <a:pt x="160119" y="88160"/>
                      <a:pt x="160135" y="88006"/>
                      <a:pt x="160196" y="87764"/>
                    </a:cubicBezTo>
                    <a:cubicBezTo>
                      <a:pt x="160279" y="87432"/>
                      <a:pt x="160362" y="87183"/>
                      <a:pt x="160362" y="87183"/>
                    </a:cubicBezTo>
                    <a:close/>
                    <a:moveTo>
                      <a:pt x="158411" y="86968"/>
                    </a:moveTo>
                    <a:cubicBezTo>
                      <a:pt x="158462" y="86968"/>
                      <a:pt x="158530" y="86987"/>
                      <a:pt x="158621" y="87018"/>
                    </a:cubicBezTo>
                    <a:cubicBezTo>
                      <a:pt x="158787" y="87183"/>
                      <a:pt x="158870" y="87349"/>
                      <a:pt x="158870" y="87432"/>
                    </a:cubicBezTo>
                    <a:cubicBezTo>
                      <a:pt x="158787" y="87515"/>
                      <a:pt x="158704" y="87681"/>
                      <a:pt x="158621" y="87764"/>
                    </a:cubicBezTo>
                    <a:cubicBezTo>
                      <a:pt x="158456" y="87846"/>
                      <a:pt x="158456" y="88012"/>
                      <a:pt x="158456" y="88012"/>
                    </a:cubicBezTo>
                    <a:cubicBezTo>
                      <a:pt x="158538" y="88012"/>
                      <a:pt x="158538" y="88178"/>
                      <a:pt x="158456" y="88344"/>
                    </a:cubicBezTo>
                    <a:cubicBezTo>
                      <a:pt x="158414" y="88468"/>
                      <a:pt x="158373" y="88530"/>
                      <a:pt x="158311" y="88530"/>
                    </a:cubicBezTo>
                    <a:cubicBezTo>
                      <a:pt x="158248" y="88530"/>
                      <a:pt x="158166" y="88468"/>
                      <a:pt x="158041" y="88344"/>
                    </a:cubicBezTo>
                    <a:cubicBezTo>
                      <a:pt x="157920" y="88222"/>
                      <a:pt x="157799" y="88145"/>
                      <a:pt x="157645" y="88145"/>
                    </a:cubicBezTo>
                    <a:cubicBezTo>
                      <a:pt x="157588" y="88145"/>
                      <a:pt x="157528" y="88156"/>
                      <a:pt x="157461" y="88178"/>
                    </a:cubicBezTo>
                    <a:cubicBezTo>
                      <a:pt x="157397" y="88221"/>
                      <a:pt x="157349" y="88241"/>
                      <a:pt x="157320" y="88241"/>
                    </a:cubicBezTo>
                    <a:cubicBezTo>
                      <a:pt x="157235" y="88241"/>
                      <a:pt x="157298" y="88071"/>
                      <a:pt x="157544" y="87764"/>
                    </a:cubicBezTo>
                    <a:cubicBezTo>
                      <a:pt x="157710" y="87432"/>
                      <a:pt x="157710" y="87432"/>
                      <a:pt x="157627" y="87183"/>
                    </a:cubicBezTo>
                    <a:cubicBezTo>
                      <a:pt x="157544" y="87101"/>
                      <a:pt x="157544" y="87018"/>
                      <a:pt x="157544" y="87018"/>
                    </a:cubicBezTo>
                    <a:cubicBezTo>
                      <a:pt x="157627" y="87018"/>
                      <a:pt x="157793" y="87183"/>
                      <a:pt x="157793" y="87349"/>
                    </a:cubicBezTo>
                    <a:cubicBezTo>
                      <a:pt x="157881" y="87527"/>
                      <a:pt x="157923" y="87609"/>
                      <a:pt x="157955" y="87609"/>
                    </a:cubicBezTo>
                    <a:cubicBezTo>
                      <a:pt x="157982" y="87609"/>
                      <a:pt x="158003" y="87547"/>
                      <a:pt x="158041" y="87432"/>
                    </a:cubicBezTo>
                    <a:cubicBezTo>
                      <a:pt x="158100" y="87373"/>
                      <a:pt x="158158" y="87315"/>
                      <a:pt x="158188" y="87315"/>
                    </a:cubicBezTo>
                    <a:cubicBezTo>
                      <a:pt x="158200" y="87315"/>
                      <a:pt x="158207" y="87325"/>
                      <a:pt x="158207" y="87349"/>
                    </a:cubicBezTo>
                    <a:cubicBezTo>
                      <a:pt x="158207" y="87380"/>
                      <a:pt x="158218" y="87399"/>
                      <a:pt x="158232" y="87399"/>
                    </a:cubicBezTo>
                    <a:cubicBezTo>
                      <a:pt x="158257" y="87399"/>
                      <a:pt x="158290" y="87341"/>
                      <a:pt x="158290" y="87183"/>
                    </a:cubicBezTo>
                    <a:cubicBezTo>
                      <a:pt x="158290" y="87026"/>
                      <a:pt x="158323" y="86968"/>
                      <a:pt x="158411" y="86968"/>
                    </a:cubicBezTo>
                    <a:close/>
                    <a:moveTo>
                      <a:pt x="159036" y="87515"/>
                    </a:moveTo>
                    <a:cubicBezTo>
                      <a:pt x="159119" y="87515"/>
                      <a:pt x="159201" y="87515"/>
                      <a:pt x="159367" y="87598"/>
                    </a:cubicBezTo>
                    <a:cubicBezTo>
                      <a:pt x="159533" y="87681"/>
                      <a:pt x="159616" y="87764"/>
                      <a:pt x="159533" y="87764"/>
                    </a:cubicBezTo>
                    <a:cubicBezTo>
                      <a:pt x="159284" y="87929"/>
                      <a:pt x="159284" y="88261"/>
                      <a:pt x="159450" y="88344"/>
                    </a:cubicBezTo>
                    <a:cubicBezTo>
                      <a:pt x="159699" y="88427"/>
                      <a:pt x="159284" y="88841"/>
                      <a:pt x="158953" y="88841"/>
                    </a:cubicBezTo>
                    <a:cubicBezTo>
                      <a:pt x="158787" y="88758"/>
                      <a:pt x="158787" y="88675"/>
                      <a:pt x="158870" y="88178"/>
                    </a:cubicBezTo>
                    <a:cubicBezTo>
                      <a:pt x="158953" y="87846"/>
                      <a:pt x="159036" y="87598"/>
                      <a:pt x="159036" y="87515"/>
                    </a:cubicBezTo>
                    <a:close/>
                    <a:moveTo>
                      <a:pt x="156135" y="86935"/>
                    </a:moveTo>
                    <a:cubicBezTo>
                      <a:pt x="156135" y="87018"/>
                      <a:pt x="156135" y="87018"/>
                      <a:pt x="156218" y="87101"/>
                    </a:cubicBezTo>
                    <a:cubicBezTo>
                      <a:pt x="156218" y="87101"/>
                      <a:pt x="156384" y="87183"/>
                      <a:pt x="156467" y="87266"/>
                    </a:cubicBezTo>
                    <a:cubicBezTo>
                      <a:pt x="156467" y="87266"/>
                      <a:pt x="156632" y="87349"/>
                      <a:pt x="156632" y="87349"/>
                    </a:cubicBezTo>
                    <a:cubicBezTo>
                      <a:pt x="156715" y="87432"/>
                      <a:pt x="156715" y="87598"/>
                      <a:pt x="156715" y="87681"/>
                    </a:cubicBezTo>
                    <a:cubicBezTo>
                      <a:pt x="156715" y="87764"/>
                      <a:pt x="156674" y="87805"/>
                      <a:pt x="156622" y="87805"/>
                    </a:cubicBezTo>
                    <a:cubicBezTo>
                      <a:pt x="156570" y="87805"/>
                      <a:pt x="156508" y="87764"/>
                      <a:pt x="156467" y="87681"/>
                    </a:cubicBezTo>
                    <a:cubicBezTo>
                      <a:pt x="156432" y="87646"/>
                      <a:pt x="156384" y="87626"/>
                      <a:pt x="156339" y="87626"/>
                    </a:cubicBezTo>
                    <a:cubicBezTo>
                      <a:pt x="156275" y="87626"/>
                      <a:pt x="156218" y="87666"/>
                      <a:pt x="156218" y="87764"/>
                    </a:cubicBezTo>
                    <a:cubicBezTo>
                      <a:pt x="156135" y="87846"/>
                      <a:pt x="156135" y="88012"/>
                      <a:pt x="156218" y="88178"/>
                    </a:cubicBezTo>
                    <a:cubicBezTo>
                      <a:pt x="156369" y="88329"/>
                      <a:pt x="156382" y="88686"/>
                      <a:pt x="156196" y="88686"/>
                    </a:cubicBezTo>
                    <a:cubicBezTo>
                      <a:pt x="156178" y="88686"/>
                      <a:pt x="156157" y="88683"/>
                      <a:pt x="156135" y="88675"/>
                    </a:cubicBezTo>
                    <a:cubicBezTo>
                      <a:pt x="156135" y="88675"/>
                      <a:pt x="155969" y="88758"/>
                      <a:pt x="155969" y="88924"/>
                    </a:cubicBezTo>
                    <a:cubicBezTo>
                      <a:pt x="155938" y="88987"/>
                      <a:pt x="155918" y="89014"/>
                      <a:pt x="155906" y="89014"/>
                    </a:cubicBezTo>
                    <a:cubicBezTo>
                      <a:pt x="155887" y="89014"/>
                      <a:pt x="155887" y="88943"/>
                      <a:pt x="155887" y="88841"/>
                    </a:cubicBezTo>
                    <a:cubicBezTo>
                      <a:pt x="155969" y="88592"/>
                      <a:pt x="155887" y="88344"/>
                      <a:pt x="155804" y="88261"/>
                    </a:cubicBezTo>
                    <a:cubicBezTo>
                      <a:pt x="155721" y="88012"/>
                      <a:pt x="155721" y="88012"/>
                      <a:pt x="155804" y="87846"/>
                    </a:cubicBezTo>
                    <a:cubicBezTo>
                      <a:pt x="155969" y="87764"/>
                      <a:pt x="155969" y="87681"/>
                      <a:pt x="155887" y="87681"/>
                    </a:cubicBezTo>
                    <a:cubicBezTo>
                      <a:pt x="155721" y="87598"/>
                      <a:pt x="155721" y="87432"/>
                      <a:pt x="155804" y="87183"/>
                    </a:cubicBezTo>
                    <a:cubicBezTo>
                      <a:pt x="155804" y="87183"/>
                      <a:pt x="155804" y="87101"/>
                      <a:pt x="155887" y="87018"/>
                    </a:cubicBezTo>
                    <a:cubicBezTo>
                      <a:pt x="155969" y="87018"/>
                      <a:pt x="156052" y="86935"/>
                      <a:pt x="156135" y="86935"/>
                    </a:cubicBezTo>
                    <a:close/>
                    <a:moveTo>
                      <a:pt x="150417" y="88509"/>
                    </a:moveTo>
                    <a:cubicBezTo>
                      <a:pt x="150417" y="88509"/>
                      <a:pt x="150417" y="88675"/>
                      <a:pt x="150334" y="88841"/>
                    </a:cubicBezTo>
                    <a:cubicBezTo>
                      <a:pt x="150251" y="89255"/>
                      <a:pt x="150168" y="89338"/>
                      <a:pt x="149754" y="89338"/>
                    </a:cubicBezTo>
                    <a:cubicBezTo>
                      <a:pt x="149505" y="89338"/>
                      <a:pt x="149174" y="89255"/>
                      <a:pt x="149091" y="89172"/>
                    </a:cubicBezTo>
                    <a:cubicBezTo>
                      <a:pt x="149059" y="89109"/>
                      <a:pt x="149003" y="89082"/>
                      <a:pt x="148937" y="89082"/>
                    </a:cubicBezTo>
                    <a:cubicBezTo>
                      <a:pt x="148830" y="89082"/>
                      <a:pt x="148696" y="89153"/>
                      <a:pt x="148594" y="89255"/>
                    </a:cubicBezTo>
                    <a:cubicBezTo>
                      <a:pt x="148478" y="89371"/>
                      <a:pt x="148399" y="89433"/>
                      <a:pt x="148338" y="89433"/>
                    </a:cubicBezTo>
                    <a:cubicBezTo>
                      <a:pt x="148268" y="89433"/>
                      <a:pt x="148224" y="89350"/>
                      <a:pt x="148179" y="89172"/>
                    </a:cubicBezTo>
                    <a:cubicBezTo>
                      <a:pt x="148179" y="89090"/>
                      <a:pt x="148179" y="89007"/>
                      <a:pt x="148096" y="88924"/>
                    </a:cubicBezTo>
                    <a:cubicBezTo>
                      <a:pt x="148511" y="88841"/>
                      <a:pt x="149008" y="88758"/>
                      <a:pt x="149505" y="88675"/>
                    </a:cubicBezTo>
                    <a:cubicBezTo>
                      <a:pt x="149837" y="88592"/>
                      <a:pt x="150085" y="88509"/>
                      <a:pt x="150417" y="88509"/>
                    </a:cubicBezTo>
                    <a:close/>
                    <a:moveTo>
                      <a:pt x="156558" y="89079"/>
                    </a:moveTo>
                    <a:cubicBezTo>
                      <a:pt x="156610" y="89079"/>
                      <a:pt x="156663" y="89242"/>
                      <a:pt x="156715" y="89504"/>
                    </a:cubicBezTo>
                    <a:cubicBezTo>
                      <a:pt x="156715" y="89705"/>
                      <a:pt x="156715" y="89814"/>
                      <a:pt x="156678" y="89814"/>
                    </a:cubicBezTo>
                    <a:cubicBezTo>
                      <a:pt x="156654" y="89814"/>
                      <a:pt x="156615" y="89768"/>
                      <a:pt x="156550" y="89670"/>
                    </a:cubicBezTo>
                    <a:cubicBezTo>
                      <a:pt x="156467" y="89504"/>
                      <a:pt x="156467" y="89338"/>
                      <a:pt x="156467" y="89255"/>
                    </a:cubicBezTo>
                    <a:cubicBezTo>
                      <a:pt x="156497" y="89134"/>
                      <a:pt x="156527" y="89079"/>
                      <a:pt x="156558" y="89079"/>
                    </a:cubicBezTo>
                    <a:close/>
                    <a:moveTo>
                      <a:pt x="155638" y="87101"/>
                    </a:moveTo>
                    <a:cubicBezTo>
                      <a:pt x="155638" y="87432"/>
                      <a:pt x="155555" y="87515"/>
                      <a:pt x="155389" y="87598"/>
                    </a:cubicBezTo>
                    <a:lnTo>
                      <a:pt x="154975" y="87598"/>
                    </a:lnTo>
                    <a:cubicBezTo>
                      <a:pt x="154939" y="87589"/>
                      <a:pt x="154906" y="87585"/>
                      <a:pt x="154875" y="87585"/>
                    </a:cubicBezTo>
                    <a:cubicBezTo>
                      <a:pt x="154612" y="87585"/>
                      <a:pt x="154495" y="87873"/>
                      <a:pt x="154643" y="88095"/>
                    </a:cubicBezTo>
                    <a:cubicBezTo>
                      <a:pt x="154726" y="88178"/>
                      <a:pt x="154726" y="88427"/>
                      <a:pt x="154726" y="88509"/>
                    </a:cubicBezTo>
                    <a:cubicBezTo>
                      <a:pt x="154643" y="88675"/>
                      <a:pt x="154561" y="89007"/>
                      <a:pt x="154478" y="89172"/>
                    </a:cubicBezTo>
                    <a:cubicBezTo>
                      <a:pt x="154381" y="89367"/>
                      <a:pt x="154312" y="89447"/>
                      <a:pt x="154255" y="89447"/>
                    </a:cubicBezTo>
                    <a:cubicBezTo>
                      <a:pt x="154215" y="89447"/>
                      <a:pt x="154180" y="89407"/>
                      <a:pt x="154146" y="89338"/>
                    </a:cubicBezTo>
                    <a:cubicBezTo>
                      <a:pt x="153980" y="89172"/>
                      <a:pt x="153732" y="89007"/>
                      <a:pt x="153566" y="88924"/>
                    </a:cubicBezTo>
                    <a:cubicBezTo>
                      <a:pt x="153507" y="88865"/>
                      <a:pt x="153459" y="88838"/>
                      <a:pt x="153417" y="88838"/>
                    </a:cubicBezTo>
                    <a:cubicBezTo>
                      <a:pt x="153342" y="88838"/>
                      <a:pt x="153288" y="88929"/>
                      <a:pt x="153235" y="89090"/>
                    </a:cubicBezTo>
                    <a:cubicBezTo>
                      <a:pt x="153235" y="89359"/>
                      <a:pt x="153162" y="89506"/>
                      <a:pt x="153095" y="89506"/>
                    </a:cubicBezTo>
                    <a:cubicBezTo>
                      <a:pt x="153038" y="89506"/>
                      <a:pt x="152986" y="89400"/>
                      <a:pt x="152986" y="89172"/>
                    </a:cubicBezTo>
                    <a:cubicBezTo>
                      <a:pt x="152903" y="88841"/>
                      <a:pt x="152903" y="88758"/>
                      <a:pt x="153069" y="88592"/>
                    </a:cubicBezTo>
                    <a:cubicBezTo>
                      <a:pt x="153152" y="88509"/>
                      <a:pt x="153317" y="88344"/>
                      <a:pt x="153317" y="88178"/>
                    </a:cubicBezTo>
                    <a:cubicBezTo>
                      <a:pt x="153317" y="88144"/>
                      <a:pt x="153303" y="88123"/>
                      <a:pt x="153281" y="88123"/>
                    </a:cubicBezTo>
                    <a:cubicBezTo>
                      <a:pt x="153249" y="88123"/>
                      <a:pt x="153200" y="88164"/>
                      <a:pt x="153152" y="88261"/>
                    </a:cubicBezTo>
                    <a:cubicBezTo>
                      <a:pt x="152986" y="88427"/>
                      <a:pt x="152820" y="88592"/>
                      <a:pt x="152820" y="88592"/>
                    </a:cubicBezTo>
                    <a:cubicBezTo>
                      <a:pt x="152654" y="88592"/>
                      <a:pt x="152572" y="88758"/>
                      <a:pt x="152737" y="88758"/>
                    </a:cubicBezTo>
                    <a:cubicBezTo>
                      <a:pt x="152903" y="88841"/>
                      <a:pt x="152903" y="89090"/>
                      <a:pt x="152737" y="89338"/>
                    </a:cubicBezTo>
                    <a:cubicBezTo>
                      <a:pt x="152715" y="89360"/>
                      <a:pt x="152693" y="89371"/>
                      <a:pt x="152672" y="89371"/>
                    </a:cubicBezTo>
                    <a:cubicBezTo>
                      <a:pt x="152616" y="89371"/>
                      <a:pt x="152572" y="89294"/>
                      <a:pt x="152572" y="89172"/>
                    </a:cubicBezTo>
                    <a:cubicBezTo>
                      <a:pt x="152530" y="89090"/>
                      <a:pt x="152509" y="89048"/>
                      <a:pt x="152499" y="89048"/>
                    </a:cubicBezTo>
                    <a:cubicBezTo>
                      <a:pt x="152489" y="89048"/>
                      <a:pt x="152489" y="89090"/>
                      <a:pt x="152489" y="89172"/>
                    </a:cubicBezTo>
                    <a:cubicBezTo>
                      <a:pt x="152462" y="89279"/>
                      <a:pt x="152357" y="89326"/>
                      <a:pt x="152231" y="89326"/>
                    </a:cubicBezTo>
                    <a:cubicBezTo>
                      <a:pt x="151966" y="89326"/>
                      <a:pt x="151604" y="89121"/>
                      <a:pt x="151660" y="88841"/>
                    </a:cubicBezTo>
                    <a:cubicBezTo>
                      <a:pt x="151660" y="88738"/>
                      <a:pt x="151628" y="88668"/>
                      <a:pt x="151604" y="88668"/>
                    </a:cubicBezTo>
                    <a:cubicBezTo>
                      <a:pt x="151589" y="88668"/>
                      <a:pt x="151577" y="88695"/>
                      <a:pt x="151577" y="88758"/>
                    </a:cubicBezTo>
                    <a:cubicBezTo>
                      <a:pt x="151494" y="88841"/>
                      <a:pt x="151494" y="89007"/>
                      <a:pt x="151494" y="89090"/>
                    </a:cubicBezTo>
                    <a:cubicBezTo>
                      <a:pt x="151660" y="89255"/>
                      <a:pt x="151494" y="89753"/>
                      <a:pt x="151246" y="89835"/>
                    </a:cubicBezTo>
                    <a:cubicBezTo>
                      <a:pt x="151163" y="89835"/>
                      <a:pt x="151080" y="89835"/>
                      <a:pt x="151080" y="89753"/>
                    </a:cubicBezTo>
                    <a:cubicBezTo>
                      <a:pt x="151246" y="89587"/>
                      <a:pt x="151246" y="88758"/>
                      <a:pt x="151080" y="88758"/>
                    </a:cubicBezTo>
                    <a:cubicBezTo>
                      <a:pt x="151035" y="88736"/>
                      <a:pt x="151003" y="88726"/>
                      <a:pt x="150981" y="88726"/>
                    </a:cubicBezTo>
                    <a:cubicBezTo>
                      <a:pt x="150920" y="88726"/>
                      <a:pt x="150936" y="88802"/>
                      <a:pt x="150997" y="88924"/>
                    </a:cubicBezTo>
                    <a:cubicBezTo>
                      <a:pt x="151080" y="89172"/>
                      <a:pt x="151080" y="89172"/>
                      <a:pt x="150914" y="89255"/>
                    </a:cubicBezTo>
                    <a:cubicBezTo>
                      <a:pt x="150903" y="89266"/>
                      <a:pt x="150891" y="89271"/>
                      <a:pt x="150877" y="89271"/>
                    </a:cubicBezTo>
                    <a:cubicBezTo>
                      <a:pt x="150789" y="89271"/>
                      <a:pt x="150655" y="89046"/>
                      <a:pt x="150583" y="88758"/>
                    </a:cubicBezTo>
                    <a:cubicBezTo>
                      <a:pt x="150583" y="88592"/>
                      <a:pt x="150583" y="88509"/>
                      <a:pt x="150583" y="88427"/>
                    </a:cubicBezTo>
                    <a:cubicBezTo>
                      <a:pt x="151163" y="88344"/>
                      <a:pt x="151743" y="88178"/>
                      <a:pt x="152074" y="88095"/>
                    </a:cubicBezTo>
                    <a:cubicBezTo>
                      <a:pt x="152489" y="87929"/>
                      <a:pt x="152986" y="87846"/>
                      <a:pt x="153566" y="87681"/>
                    </a:cubicBezTo>
                    <a:lnTo>
                      <a:pt x="153566" y="87681"/>
                    </a:lnTo>
                    <a:cubicBezTo>
                      <a:pt x="153488" y="87837"/>
                      <a:pt x="153613" y="87920"/>
                      <a:pt x="153793" y="87920"/>
                    </a:cubicBezTo>
                    <a:cubicBezTo>
                      <a:pt x="153994" y="87920"/>
                      <a:pt x="154264" y="87817"/>
                      <a:pt x="154395" y="87598"/>
                    </a:cubicBezTo>
                    <a:cubicBezTo>
                      <a:pt x="154478" y="87515"/>
                      <a:pt x="154478" y="87432"/>
                      <a:pt x="154561" y="87349"/>
                    </a:cubicBezTo>
                    <a:lnTo>
                      <a:pt x="154643" y="87349"/>
                    </a:lnTo>
                    <a:cubicBezTo>
                      <a:pt x="154975" y="87266"/>
                      <a:pt x="155306" y="87183"/>
                      <a:pt x="155638" y="87101"/>
                    </a:cubicBezTo>
                    <a:close/>
                    <a:moveTo>
                      <a:pt x="156218" y="89421"/>
                    </a:moveTo>
                    <a:cubicBezTo>
                      <a:pt x="156218" y="89421"/>
                      <a:pt x="156218" y="89504"/>
                      <a:pt x="156218" y="89670"/>
                    </a:cubicBezTo>
                    <a:cubicBezTo>
                      <a:pt x="156218" y="89791"/>
                      <a:pt x="156174" y="89868"/>
                      <a:pt x="156117" y="89868"/>
                    </a:cubicBezTo>
                    <a:cubicBezTo>
                      <a:pt x="156097" y="89868"/>
                      <a:pt x="156074" y="89858"/>
                      <a:pt x="156052" y="89835"/>
                    </a:cubicBezTo>
                    <a:cubicBezTo>
                      <a:pt x="156052" y="89835"/>
                      <a:pt x="155969" y="89753"/>
                      <a:pt x="156052" y="89587"/>
                    </a:cubicBezTo>
                    <a:cubicBezTo>
                      <a:pt x="156135" y="89504"/>
                      <a:pt x="156135" y="89421"/>
                      <a:pt x="156218" y="89421"/>
                    </a:cubicBezTo>
                    <a:close/>
                    <a:moveTo>
                      <a:pt x="158024" y="89138"/>
                    </a:moveTo>
                    <a:cubicBezTo>
                      <a:pt x="158034" y="89138"/>
                      <a:pt x="158041" y="89148"/>
                      <a:pt x="158041" y="89172"/>
                    </a:cubicBezTo>
                    <a:cubicBezTo>
                      <a:pt x="158124" y="89255"/>
                      <a:pt x="158041" y="89504"/>
                      <a:pt x="157958" y="89670"/>
                    </a:cubicBezTo>
                    <a:cubicBezTo>
                      <a:pt x="157841" y="89826"/>
                      <a:pt x="157761" y="89909"/>
                      <a:pt x="157717" y="89909"/>
                    </a:cubicBezTo>
                    <a:cubicBezTo>
                      <a:pt x="157668" y="89909"/>
                      <a:pt x="157666" y="89806"/>
                      <a:pt x="157710" y="89587"/>
                    </a:cubicBezTo>
                    <a:cubicBezTo>
                      <a:pt x="157793" y="89421"/>
                      <a:pt x="157793" y="89338"/>
                      <a:pt x="157876" y="89338"/>
                    </a:cubicBezTo>
                    <a:cubicBezTo>
                      <a:pt x="157876" y="89372"/>
                      <a:pt x="157890" y="89393"/>
                      <a:pt x="157906" y="89393"/>
                    </a:cubicBezTo>
                    <a:cubicBezTo>
                      <a:pt x="157930" y="89393"/>
                      <a:pt x="157958" y="89352"/>
                      <a:pt x="157958" y="89255"/>
                    </a:cubicBezTo>
                    <a:cubicBezTo>
                      <a:pt x="157958" y="89197"/>
                      <a:pt x="158000" y="89138"/>
                      <a:pt x="158024" y="89138"/>
                    </a:cubicBezTo>
                    <a:close/>
                    <a:moveTo>
                      <a:pt x="157130" y="89504"/>
                    </a:moveTo>
                    <a:cubicBezTo>
                      <a:pt x="157130" y="89504"/>
                      <a:pt x="157130" y="89587"/>
                      <a:pt x="157130" y="89753"/>
                    </a:cubicBezTo>
                    <a:cubicBezTo>
                      <a:pt x="157130" y="89835"/>
                      <a:pt x="157130" y="89918"/>
                      <a:pt x="157047" y="89918"/>
                    </a:cubicBezTo>
                    <a:cubicBezTo>
                      <a:pt x="157047" y="89918"/>
                      <a:pt x="156964" y="89835"/>
                      <a:pt x="157047" y="89670"/>
                    </a:cubicBezTo>
                    <a:cubicBezTo>
                      <a:pt x="157047" y="89587"/>
                      <a:pt x="157130" y="89504"/>
                      <a:pt x="157130" y="89504"/>
                    </a:cubicBezTo>
                    <a:close/>
                    <a:moveTo>
                      <a:pt x="160384" y="89224"/>
                    </a:moveTo>
                    <a:cubicBezTo>
                      <a:pt x="160403" y="89224"/>
                      <a:pt x="160424" y="89235"/>
                      <a:pt x="160445" y="89255"/>
                    </a:cubicBezTo>
                    <a:cubicBezTo>
                      <a:pt x="160445" y="89338"/>
                      <a:pt x="160527" y="89587"/>
                      <a:pt x="160445" y="89753"/>
                    </a:cubicBezTo>
                    <a:cubicBezTo>
                      <a:pt x="160445" y="89918"/>
                      <a:pt x="160362" y="90001"/>
                      <a:pt x="160279" y="90001"/>
                    </a:cubicBezTo>
                    <a:cubicBezTo>
                      <a:pt x="160196" y="90001"/>
                      <a:pt x="160196" y="89753"/>
                      <a:pt x="160279" y="89504"/>
                    </a:cubicBezTo>
                    <a:cubicBezTo>
                      <a:pt x="160279" y="89317"/>
                      <a:pt x="160325" y="89224"/>
                      <a:pt x="160384" y="89224"/>
                    </a:cubicBezTo>
                    <a:close/>
                    <a:moveTo>
                      <a:pt x="160104" y="89624"/>
                    </a:moveTo>
                    <a:cubicBezTo>
                      <a:pt x="160138" y="89624"/>
                      <a:pt x="160123" y="89732"/>
                      <a:pt x="160030" y="89918"/>
                    </a:cubicBezTo>
                    <a:cubicBezTo>
                      <a:pt x="159963" y="89985"/>
                      <a:pt x="159896" y="90107"/>
                      <a:pt x="159873" y="90107"/>
                    </a:cubicBezTo>
                    <a:cubicBezTo>
                      <a:pt x="159868" y="90107"/>
                      <a:pt x="159864" y="90100"/>
                      <a:pt x="159864" y="90084"/>
                    </a:cubicBezTo>
                    <a:cubicBezTo>
                      <a:pt x="159782" y="90084"/>
                      <a:pt x="159864" y="89918"/>
                      <a:pt x="159947" y="89835"/>
                    </a:cubicBezTo>
                    <a:cubicBezTo>
                      <a:pt x="160020" y="89690"/>
                      <a:pt x="160077" y="89624"/>
                      <a:pt x="160104" y="89624"/>
                    </a:cubicBezTo>
                    <a:close/>
                    <a:moveTo>
                      <a:pt x="155555" y="89918"/>
                    </a:moveTo>
                    <a:cubicBezTo>
                      <a:pt x="155638" y="89918"/>
                      <a:pt x="155638" y="90084"/>
                      <a:pt x="155638" y="90167"/>
                    </a:cubicBezTo>
                    <a:cubicBezTo>
                      <a:pt x="155577" y="90288"/>
                      <a:pt x="155605" y="90365"/>
                      <a:pt x="155625" y="90365"/>
                    </a:cubicBezTo>
                    <a:cubicBezTo>
                      <a:pt x="155632" y="90365"/>
                      <a:pt x="155638" y="90355"/>
                      <a:pt x="155638" y="90333"/>
                    </a:cubicBezTo>
                    <a:cubicBezTo>
                      <a:pt x="155660" y="90310"/>
                      <a:pt x="155676" y="90300"/>
                      <a:pt x="155688" y="90300"/>
                    </a:cubicBezTo>
                    <a:cubicBezTo>
                      <a:pt x="155721" y="90300"/>
                      <a:pt x="155721" y="90377"/>
                      <a:pt x="155721" y="90498"/>
                    </a:cubicBezTo>
                    <a:cubicBezTo>
                      <a:pt x="155694" y="90605"/>
                      <a:pt x="155650" y="90652"/>
                      <a:pt x="155605" y="90652"/>
                    </a:cubicBezTo>
                    <a:cubicBezTo>
                      <a:pt x="155512" y="90652"/>
                      <a:pt x="155416" y="90447"/>
                      <a:pt x="155472" y="90167"/>
                    </a:cubicBezTo>
                    <a:cubicBezTo>
                      <a:pt x="155472" y="90001"/>
                      <a:pt x="155472" y="89918"/>
                      <a:pt x="155555" y="89918"/>
                    </a:cubicBezTo>
                    <a:close/>
                    <a:moveTo>
                      <a:pt x="157461" y="90436"/>
                    </a:moveTo>
                    <a:cubicBezTo>
                      <a:pt x="157482" y="90436"/>
                      <a:pt x="157503" y="90457"/>
                      <a:pt x="157544" y="90498"/>
                    </a:cubicBezTo>
                    <a:cubicBezTo>
                      <a:pt x="157627" y="90581"/>
                      <a:pt x="157627" y="90664"/>
                      <a:pt x="157627" y="90747"/>
                    </a:cubicBezTo>
                    <a:cubicBezTo>
                      <a:pt x="157627" y="90830"/>
                      <a:pt x="157544" y="90830"/>
                      <a:pt x="157461" y="90830"/>
                    </a:cubicBezTo>
                    <a:cubicBezTo>
                      <a:pt x="157378" y="90747"/>
                      <a:pt x="157378" y="90664"/>
                      <a:pt x="157378" y="90498"/>
                    </a:cubicBezTo>
                    <a:cubicBezTo>
                      <a:pt x="157420" y="90457"/>
                      <a:pt x="157440" y="90436"/>
                      <a:pt x="157461" y="90436"/>
                    </a:cubicBezTo>
                    <a:close/>
                    <a:moveTo>
                      <a:pt x="145444" y="90416"/>
                    </a:moveTo>
                    <a:cubicBezTo>
                      <a:pt x="145527" y="90498"/>
                      <a:pt x="145527" y="90581"/>
                      <a:pt x="145527" y="90747"/>
                    </a:cubicBezTo>
                    <a:cubicBezTo>
                      <a:pt x="145444" y="90830"/>
                      <a:pt x="145362" y="90913"/>
                      <a:pt x="145279" y="90913"/>
                    </a:cubicBezTo>
                    <a:cubicBezTo>
                      <a:pt x="145196" y="90830"/>
                      <a:pt x="145113" y="90747"/>
                      <a:pt x="145196" y="90581"/>
                    </a:cubicBezTo>
                    <a:cubicBezTo>
                      <a:pt x="145279" y="90498"/>
                      <a:pt x="145362" y="90416"/>
                      <a:pt x="145444" y="90416"/>
                    </a:cubicBezTo>
                    <a:close/>
                    <a:moveTo>
                      <a:pt x="153529" y="89637"/>
                    </a:moveTo>
                    <a:cubicBezTo>
                      <a:pt x="153542" y="89637"/>
                      <a:pt x="153555" y="89647"/>
                      <a:pt x="153566" y="89670"/>
                    </a:cubicBezTo>
                    <a:cubicBezTo>
                      <a:pt x="153649" y="89835"/>
                      <a:pt x="153649" y="89918"/>
                      <a:pt x="153566" y="90001"/>
                    </a:cubicBezTo>
                    <a:cubicBezTo>
                      <a:pt x="153400" y="90167"/>
                      <a:pt x="153483" y="90250"/>
                      <a:pt x="153649" y="90416"/>
                    </a:cubicBezTo>
                    <a:cubicBezTo>
                      <a:pt x="153980" y="90664"/>
                      <a:pt x="153898" y="90913"/>
                      <a:pt x="153566" y="90913"/>
                    </a:cubicBezTo>
                    <a:cubicBezTo>
                      <a:pt x="153483" y="90913"/>
                      <a:pt x="153317" y="90747"/>
                      <a:pt x="153317" y="90498"/>
                    </a:cubicBezTo>
                    <a:cubicBezTo>
                      <a:pt x="153317" y="90068"/>
                      <a:pt x="153442" y="89637"/>
                      <a:pt x="153529" y="89637"/>
                    </a:cubicBezTo>
                    <a:close/>
                    <a:moveTo>
                      <a:pt x="147682" y="89090"/>
                    </a:moveTo>
                    <a:cubicBezTo>
                      <a:pt x="147765" y="89090"/>
                      <a:pt x="147765" y="89172"/>
                      <a:pt x="147599" y="89338"/>
                    </a:cubicBezTo>
                    <a:cubicBezTo>
                      <a:pt x="147516" y="89421"/>
                      <a:pt x="147433" y="89504"/>
                      <a:pt x="147516" y="89504"/>
                    </a:cubicBezTo>
                    <a:cubicBezTo>
                      <a:pt x="147599" y="89504"/>
                      <a:pt x="147516" y="89587"/>
                      <a:pt x="147433" y="89753"/>
                    </a:cubicBezTo>
                    <a:cubicBezTo>
                      <a:pt x="147396" y="89827"/>
                      <a:pt x="147359" y="89868"/>
                      <a:pt x="147322" y="89868"/>
                    </a:cubicBezTo>
                    <a:cubicBezTo>
                      <a:pt x="147276" y="89868"/>
                      <a:pt x="147230" y="89807"/>
                      <a:pt x="147185" y="89670"/>
                    </a:cubicBezTo>
                    <a:cubicBezTo>
                      <a:pt x="147148" y="89524"/>
                      <a:pt x="147064" y="89459"/>
                      <a:pt x="146981" y="89459"/>
                    </a:cubicBezTo>
                    <a:cubicBezTo>
                      <a:pt x="146875" y="89459"/>
                      <a:pt x="146770" y="89566"/>
                      <a:pt x="146770" y="89753"/>
                    </a:cubicBezTo>
                    <a:cubicBezTo>
                      <a:pt x="146770" y="89855"/>
                      <a:pt x="146770" y="89926"/>
                      <a:pt x="146731" y="89926"/>
                    </a:cubicBezTo>
                    <a:cubicBezTo>
                      <a:pt x="146707" y="89926"/>
                      <a:pt x="146668" y="89899"/>
                      <a:pt x="146605" y="89835"/>
                    </a:cubicBezTo>
                    <a:cubicBezTo>
                      <a:pt x="146563" y="89753"/>
                      <a:pt x="146542" y="89711"/>
                      <a:pt x="146532" y="89711"/>
                    </a:cubicBezTo>
                    <a:cubicBezTo>
                      <a:pt x="146522" y="89711"/>
                      <a:pt x="146522" y="89753"/>
                      <a:pt x="146522" y="89835"/>
                    </a:cubicBezTo>
                    <a:cubicBezTo>
                      <a:pt x="146522" y="90001"/>
                      <a:pt x="146356" y="90084"/>
                      <a:pt x="146273" y="90167"/>
                    </a:cubicBezTo>
                    <a:cubicBezTo>
                      <a:pt x="146107" y="90250"/>
                      <a:pt x="146107" y="90250"/>
                      <a:pt x="146190" y="90581"/>
                    </a:cubicBezTo>
                    <a:cubicBezTo>
                      <a:pt x="146254" y="90835"/>
                      <a:pt x="146220" y="90943"/>
                      <a:pt x="146127" y="90943"/>
                    </a:cubicBezTo>
                    <a:cubicBezTo>
                      <a:pt x="146098" y="90943"/>
                      <a:pt x="146064" y="90932"/>
                      <a:pt x="146025" y="90913"/>
                    </a:cubicBezTo>
                    <a:cubicBezTo>
                      <a:pt x="145859" y="90830"/>
                      <a:pt x="145693" y="90830"/>
                      <a:pt x="145693" y="90830"/>
                    </a:cubicBezTo>
                    <a:cubicBezTo>
                      <a:pt x="145610" y="90830"/>
                      <a:pt x="145610" y="90664"/>
                      <a:pt x="145610" y="90581"/>
                    </a:cubicBezTo>
                    <a:cubicBezTo>
                      <a:pt x="145693" y="90416"/>
                      <a:pt x="145776" y="90333"/>
                      <a:pt x="145859" y="90333"/>
                    </a:cubicBezTo>
                    <a:cubicBezTo>
                      <a:pt x="145881" y="90355"/>
                      <a:pt x="145897" y="90365"/>
                      <a:pt x="145909" y="90365"/>
                    </a:cubicBezTo>
                    <a:cubicBezTo>
                      <a:pt x="145942" y="90365"/>
                      <a:pt x="145942" y="90288"/>
                      <a:pt x="145942" y="90167"/>
                    </a:cubicBezTo>
                    <a:cubicBezTo>
                      <a:pt x="145859" y="90001"/>
                      <a:pt x="145610" y="89918"/>
                      <a:pt x="145362" y="89918"/>
                    </a:cubicBezTo>
                    <a:cubicBezTo>
                      <a:pt x="145030" y="89918"/>
                      <a:pt x="144864" y="89918"/>
                      <a:pt x="144781" y="89753"/>
                    </a:cubicBezTo>
                    <a:cubicBezTo>
                      <a:pt x="144864" y="89753"/>
                      <a:pt x="145030" y="89670"/>
                      <a:pt x="145196" y="89670"/>
                    </a:cubicBezTo>
                    <a:cubicBezTo>
                      <a:pt x="146273" y="89504"/>
                      <a:pt x="147350" y="89255"/>
                      <a:pt x="147599" y="89090"/>
                    </a:cubicBezTo>
                    <a:close/>
                    <a:moveTo>
                      <a:pt x="146955" y="90416"/>
                    </a:moveTo>
                    <a:cubicBezTo>
                      <a:pt x="147083" y="90416"/>
                      <a:pt x="147212" y="90526"/>
                      <a:pt x="147268" y="90747"/>
                    </a:cubicBezTo>
                    <a:cubicBezTo>
                      <a:pt x="147328" y="90990"/>
                      <a:pt x="147122" y="91144"/>
                      <a:pt x="146943" y="91144"/>
                    </a:cubicBezTo>
                    <a:cubicBezTo>
                      <a:pt x="146877" y="91144"/>
                      <a:pt x="146815" y="91123"/>
                      <a:pt x="146770" y="91079"/>
                    </a:cubicBezTo>
                    <a:cubicBezTo>
                      <a:pt x="146605" y="90830"/>
                      <a:pt x="146605" y="90747"/>
                      <a:pt x="146770" y="90498"/>
                    </a:cubicBezTo>
                    <a:cubicBezTo>
                      <a:pt x="146826" y="90443"/>
                      <a:pt x="146890" y="90416"/>
                      <a:pt x="146955" y="90416"/>
                    </a:cubicBezTo>
                    <a:close/>
                    <a:moveTo>
                      <a:pt x="142935" y="90183"/>
                    </a:moveTo>
                    <a:cubicBezTo>
                      <a:pt x="142998" y="90183"/>
                      <a:pt x="143062" y="90204"/>
                      <a:pt x="143124" y="90250"/>
                    </a:cubicBezTo>
                    <a:cubicBezTo>
                      <a:pt x="143207" y="90333"/>
                      <a:pt x="143373" y="90498"/>
                      <a:pt x="143455" y="90498"/>
                    </a:cubicBezTo>
                    <a:cubicBezTo>
                      <a:pt x="143621" y="90581"/>
                      <a:pt x="143621" y="90664"/>
                      <a:pt x="143455" y="90830"/>
                    </a:cubicBezTo>
                    <a:cubicBezTo>
                      <a:pt x="143403" y="90988"/>
                      <a:pt x="143317" y="91045"/>
                      <a:pt x="143240" y="91045"/>
                    </a:cubicBezTo>
                    <a:cubicBezTo>
                      <a:pt x="143196" y="91045"/>
                      <a:pt x="143154" y="91026"/>
                      <a:pt x="143124" y="90996"/>
                    </a:cubicBezTo>
                    <a:cubicBezTo>
                      <a:pt x="143012" y="90921"/>
                      <a:pt x="142951" y="90880"/>
                      <a:pt x="142932" y="90880"/>
                    </a:cubicBezTo>
                    <a:cubicBezTo>
                      <a:pt x="142909" y="90880"/>
                      <a:pt x="142950" y="90942"/>
                      <a:pt x="143041" y="91079"/>
                    </a:cubicBezTo>
                    <a:cubicBezTo>
                      <a:pt x="143094" y="91236"/>
                      <a:pt x="143113" y="91294"/>
                      <a:pt x="143056" y="91294"/>
                    </a:cubicBezTo>
                    <a:cubicBezTo>
                      <a:pt x="143024" y="91294"/>
                      <a:pt x="142966" y="91275"/>
                      <a:pt x="142875" y="91244"/>
                    </a:cubicBezTo>
                    <a:cubicBezTo>
                      <a:pt x="142710" y="91161"/>
                      <a:pt x="142544" y="91079"/>
                      <a:pt x="142544" y="90913"/>
                    </a:cubicBezTo>
                    <a:cubicBezTo>
                      <a:pt x="142409" y="90575"/>
                      <a:pt x="142658" y="90183"/>
                      <a:pt x="142935" y="90183"/>
                    </a:cubicBezTo>
                    <a:close/>
                    <a:moveTo>
                      <a:pt x="157213" y="91161"/>
                    </a:moveTo>
                    <a:cubicBezTo>
                      <a:pt x="157295" y="91244"/>
                      <a:pt x="157295" y="91327"/>
                      <a:pt x="157295" y="91327"/>
                    </a:cubicBezTo>
                    <a:cubicBezTo>
                      <a:pt x="157254" y="91369"/>
                      <a:pt x="157213" y="91389"/>
                      <a:pt x="157181" y="91389"/>
                    </a:cubicBezTo>
                    <a:cubicBezTo>
                      <a:pt x="157150" y="91389"/>
                      <a:pt x="157130" y="91369"/>
                      <a:pt x="157130" y="91327"/>
                    </a:cubicBezTo>
                    <a:cubicBezTo>
                      <a:pt x="157047" y="91244"/>
                      <a:pt x="157130" y="91161"/>
                      <a:pt x="157213" y="91161"/>
                    </a:cubicBezTo>
                    <a:close/>
                    <a:moveTo>
                      <a:pt x="159233" y="91161"/>
                    </a:moveTo>
                    <a:cubicBezTo>
                      <a:pt x="159264" y="91161"/>
                      <a:pt x="159243" y="91244"/>
                      <a:pt x="159201" y="91410"/>
                    </a:cubicBezTo>
                    <a:cubicBezTo>
                      <a:pt x="159119" y="91576"/>
                      <a:pt x="159036" y="91659"/>
                      <a:pt x="158953" y="91659"/>
                    </a:cubicBezTo>
                    <a:cubicBezTo>
                      <a:pt x="158704" y="91659"/>
                      <a:pt x="158704" y="91659"/>
                      <a:pt x="158953" y="91410"/>
                    </a:cubicBezTo>
                    <a:cubicBezTo>
                      <a:pt x="159119" y="91244"/>
                      <a:pt x="159201" y="91161"/>
                      <a:pt x="159233" y="91161"/>
                    </a:cubicBezTo>
                    <a:close/>
                    <a:moveTo>
                      <a:pt x="145527" y="91493"/>
                    </a:moveTo>
                    <a:cubicBezTo>
                      <a:pt x="145610" y="91493"/>
                      <a:pt x="145693" y="91576"/>
                      <a:pt x="145610" y="91659"/>
                    </a:cubicBezTo>
                    <a:cubicBezTo>
                      <a:pt x="145610" y="91683"/>
                      <a:pt x="145603" y="91693"/>
                      <a:pt x="145591" y="91693"/>
                    </a:cubicBezTo>
                    <a:cubicBezTo>
                      <a:pt x="145562" y="91693"/>
                      <a:pt x="145503" y="91634"/>
                      <a:pt x="145444" y="91576"/>
                    </a:cubicBezTo>
                    <a:cubicBezTo>
                      <a:pt x="145444" y="91493"/>
                      <a:pt x="145444" y="91493"/>
                      <a:pt x="145527" y="91493"/>
                    </a:cubicBezTo>
                    <a:close/>
                    <a:moveTo>
                      <a:pt x="158140" y="91066"/>
                    </a:moveTo>
                    <a:cubicBezTo>
                      <a:pt x="158152" y="91066"/>
                      <a:pt x="158172" y="91091"/>
                      <a:pt x="158207" y="91161"/>
                    </a:cubicBezTo>
                    <a:cubicBezTo>
                      <a:pt x="158290" y="91244"/>
                      <a:pt x="158456" y="91327"/>
                      <a:pt x="158538" y="91410"/>
                    </a:cubicBezTo>
                    <a:cubicBezTo>
                      <a:pt x="158704" y="91410"/>
                      <a:pt x="158704" y="91493"/>
                      <a:pt x="158456" y="91659"/>
                    </a:cubicBezTo>
                    <a:cubicBezTo>
                      <a:pt x="158331" y="91742"/>
                      <a:pt x="158269" y="91783"/>
                      <a:pt x="158238" y="91783"/>
                    </a:cubicBezTo>
                    <a:cubicBezTo>
                      <a:pt x="158207" y="91783"/>
                      <a:pt x="158207" y="91742"/>
                      <a:pt x="158207" y="91659"/>
                    </a:cubicBezTo>
                    <a:cubicBezTo>
                      <a:pt x="158207" y="91493"/>
                      <a:pt x="158207" y="91327"/>
                      <a:pt x="158124" y="91161"/>
                    </a:cubicBezTo>
                    <a:cubicBezTo>
                      <a:pt x="158124" y="91114"/>
                      <a:pt x="158124" y="91066"/>
                      <a:pt x="158140" y="91066"/>
                    </a:cubicBezTo>
                    <a:close/>
                    <a:moveTo>
                      <a:pt x="136660" y="91493"/>
                    </a:moveTo>
                    <a:cubicBezTo>
                      <a:pt x="136660" y="91493"/>
                      <a:pt x="136660" y="91576"/>
                      <a:pt x="136660" y="91742"/>
                    </a:cubicBezTo>
                    <a:cubicBezTo>
                      <a:pt x="136660" y="91863"/>
                      <a:pt x="136615" y="91940"/>
                      <a:pt x="136592" y="91940"/>
                    </a:cubicBezTo>
                    <a:cubicBezTo>
                      <a:pt x="136583" y="91940"/>
                      <a:pt x="136577" y="91929"/>
                      <a:pt x="136577" y="91907"/>
                    </a:cubicBezTo>
                    <a:cubicBezTo>
                      <a:pt x="136494" y="91907"/>
                      <a:pt x="136411" y="91824"/>
                      <a:pt x="136494" y="91659"/>
                    </a:cubicBezTo>
                    <a:cubicBezTo>
                      <a:pt x="136577" y="91576"/>
                      <a:pt x="136660" y="91493"/>
                      <a:pt x="136660" y="91493"/>
                    </a:cubicBezTo>
                    <a:close/>
                    <a:moveTo>
                      <a:pt x="160579" y="91107"/>
                    </a:moveTo>
                    <a:cubicBezTo>
                      <a:pt x="160596" y="91107"/>
                      <a:pt x="160610" y="91127"/>
                      <a:pt x="160610" y="91161"/>
                    </a:cubicBezTo>
                    <a:cubicBezTo>
                      <a:pt x="160693" y="91327"/>
                      <a:pt x="160610" y="91493"/>
                      <a:pt x="160610" y="91659"/>
                    </a:cubicBezTo>
                    <a:cubicBezTo>
                      <a:pt x="160527" y="91866"/>
                      <a:pt x="160362" y="91969"/>
                      <a:pt x="160206" y="91969"/>
                    </a:cubicBezTo>
                    <a:cubicBezTo>
                      <a:pt x="160051" y="91969"/>
                      <a:pt x="159906" y="91866"/>
                      <a:pt x="159864" y="91659"/>
                    </a:cubicBezTo>
                    <a:cubicBezTo>
                      <a:pt x="159742" y="91351"/>
                      <a:pt x="159801" y="91181"/>
                      <a:pt x="159975" y="91181"/>
                    </a:cubicBezTo>
                    <a:cubicBezTo>
                      <a:pt x="160036" y="91181"/>
                      <a:pt x="160110" y="91201"/>
                      <a:pt x="160196" y="91244"/>
                    </a:cubicBezTo>
                    <a:cubicBezTo>
                      <a:pt x="160279" y="91286"/>
                      <a:pt x="160362" y="91306"/>
                      <a:pt x="160424" y="91306"/>
                    </a:cubicBezTo>
                    <a:cubicBezTo>
                      <a:pt x="160486" y="91306"/>
                      <a:pt x="160527" y="91286"/>
                      <a:pt x="160527" y="91244"/>
                    </a:cubicBezTo>
                    <a:cubicBezTo>
                      <a:pt x="160527" y="91147"/>
                      <a:pt x="160556" y="91107"/>
                      <a:pt x="160579" y="91107"/>
                    </a:cubicBezTo>
                    <a:close/>
                    <a:moveTo>
                      <a:pt x="134339" y="91410"/>
                    </a:moveTo>
                    <a:cubicBezTo>
                      <a:pt x="134339" y="91410"/>
                      <a:pt x="134256" y="91493"/>
                      <a:pt x="134174" y="91659"/>
                    </a:cubicBezTo>
                    <a:cubicBezTo>
                      <a:pt x="134042" y="91877"/>
                      <a:pt x="133957" y="91981"/>
                      <a:pt x="133906" y="91981"/>
                    </a:cubicBezTo>
                    <a:cubicBezTo>
                      <a:pt x="133860" y="91981"/>
                      <a:pt x="133842" y="91898"/>
                      <a:pt x="133842" y="91742"/>
                    </a:cubicBezTo>
                    <a:cubicBezTo>
                      <a:pt x="133925" y="91659"/>
                      <a:pt x="134008" y="91493"/>
                      <a:pt x="134091" y="91493"/>
                    </a:cubicBezTo>
                    <a:cubicBezTo>
                      <a:pt x="134173" y="91493"/>
                      <a:pt x="134339" y="91410"/>
                      <a:pt x="134339" y="91410"/>
                    </a:cubicBezTo>
                    <a:close/>
                    <a:moveTo>
                      <a:pt x="147862" y="91790"/>
                    </a:moveTo>
                    <a:cubicBezTo>
                      <a:pt x="147882" y="91790"/>
                      <a:pt x="147906" y="91800"/>
                      <a:pt x="147931" y="91824"/>
                    </a:cubicBezTo>
                    <a:cubicBezTo>
                      <a:pt x="148013" y="91824"/>
                      <a:pt x="148096" y="91907"/>
                      <a:pt x="148013" y="91990"/>
                    </a:cubicBezTo>
                    <a:cubicBezTo>
                      <a:pt x="147931" y="91990"/>
                      <a:pt x="147848" y="91990"/>
                      <a:pt x="147848" y="91907"/>
                    </a:cubicBezTo>
                    <a:cubicBezTo>
                      <a:pt x="147789" y="91849"/>
                      <a:pt x="147813" y="91790"/>
                      <a:pt x="147862" y="91790"/>
                    </a:cubicBezTo>
                    <a:close/>
                    <a:moveTo>
                      <a:pt x="149177" y="91480"/>
                    </a:moveTo>
                    <a:cubicBezTo>
                      <a:pt x="149203" y="91480"/>
                      <a:pt x="149230" y="91484"/>
                      <a:pt x="149257" y="91493"/>
                    </a:cubicBezTo>
                    <a:cubicBezTo>
                      <a:pt x="149422" y="91576"/>
                      <a:pt x="149422" y="91576"/>
                      <a:pt x="149257" y="91907"/>
                    </a:cubicBezTo>
                    <a:cubicBezTo>
                      <a:pt x="149160" y="92004"/>
                      <a:pt x="149062" y="92045"/>
                      <a:pt x="148999" y="92045"/>
                    </a:cubicBezTo>
                    <a:cubicBezTo>
                      <a:pt x="148954" y="92045"/>
                      <a:pt x="148925" y="92024"/>
                      <a:pt x="148925" y="91990"/>
                    </a:cubicBezTo>
                    <a:cubicBezTo>
                      <a:pt x="148777" y="91768"/>
                      <a:pt x="148960" y="91480"/>
                      <a:pt x="149177" y="91480"/>
                    </a:cubicBezTo>
                    <a:close/>
                    <a:moveTo>
                      <a:pt x="139401" y="91378"/>
                    </a:moveTo>
                    <a:cubicBezTo>
                      <a:pt x="139531" y="91378"/>
                      <a:pt x="139643" y="91523"/>
                      <a:pt x="139643" y="91824"/>
                    </a:cubicBezTo>
                    <a:cubicBezTo>
                      <a:pt x="139643" y="91990"/>
                      <a:pt x="139560" y="92073"/>
                      <a:pt x="139560" y="92073"/>
                    </a:cubicBezTo>
                    <a:cubicBezTo>
                      <a:pt x="139146" y="91990"/>
                      <a:pt x="138980" y="91907"/>
                      <a:pt x="139063" y="91742"/>
                    </a:cubicBezTo>
                    <a:cubicBezTo>
                      <a:pt x="139143" y="91502"/>
                      <a:pt x="139280" y="91378"/>
                      <a:pt x="139401" y="91378"/>
                    </a:cubicBezTo>
                    <a:close/>
                    <a:moveTo>
                      <a:pt x="132350" y="91907"/>
                    </a:moveTo>
                    <a:cubicBezTo>
                      <a:pt x="132433" y="91990"/>
                      <a:pt x="132516" y="91990"/>
                      <a:pt x="132433" y="92073"/>
                    </a:cubicBezTo>
                    <a:cubicBezTo>
                      <a:pt x="132392" y="92114"/>
                      <a:pt x="132350" y="92135"/>
                      <a:pt x="132319" y="92135"/>
                    </a:cubicBezTo>
                    <a:cubicBezTo>
                      <a:pt x="132288" y="92135"/>
                      <a:pt x="132267" y="92114"/>
                      <a:pt x="132267" y="92073"/>
                    </a:cubicBezTo>
                    <a:cubicBezTo>
                      <a:pt x="132185" y="91990"/>
                      <a:pt x="132267" y="91907"/>
                      <a:pt x="132350" y="91907"/>
                    </a:cubicBezTo>
                    <a:close/>
                    <a:moveTo>
                      <a:pt x="135417" y="91079"/>
                    </a:moveTo>
                    <a:cubicBezTo>
                      <a:pt x="135499" y="91161"/>
                      <a:pt x="135582" y="91327"/>
                      <a:pt x="135665" y="91659"/>
                    </a:cubicBezTo>
                    <a:lnTo>
                      <a:pt x="135831" y="92156"/>
                    </a:lnTo>
                    <a:lnTo>
                      <a:pt x="135334" y="91990"/>
                    </a:lnTo>
                    <a:cubicBezTo>
                      <a:pt x="134919" y="91824"/>
                      <a:pt x="134919" y="91824"/>
                      <a:pt x="135085" y="91410"/>
                    </a:cubicBezTo>
                    <a:cubicBezTo>
                      <a:pt x="135168" y="91244"/>
                      <a:pt x="135251" y="91161"/>
                      <a:pt x="135334" y="91161"/>
                    </a:cubicBezTo>
                    <a:cubicBezTo>
                      <a:pt x="135334" y="91079"/>
                      <a:pt x="135417" y="91079"/>
                      <a:pt x="135417" y="91079"/>
                    </a:cubicBezTo>
                    <a:close/>
                    <a:moveTo>
                      <a:pt x="142461" y="90167"/>
                    </a:moveTo>
                    <a:cubicBezTo>
                      <a:pt x="142304" y="90874"/>
                      <a:pt x="141997" y="91582"/>
                      <a:pt x="141825" y="91582"/>
                    </a:cubicBezTo>
                    <a:cubicBezTo>
                      <a:pt x="141815" y="91582"/>
                      <a:pt x="141806" y="91580"/>
                      <a:pt x="141798" y="91576"/>
                    </a:cubicBezTo>
                    <a:cubicBezTo>
                      <a:pt x="141715" y="91576"/>
                      <a:pt x="141549" y="91659"/>
                      <a:pt x="141549" y="91824"/>
                    </a:cubicBezTo>
                    <a:cubicBezTo>
                      <a:pt x="141503" y="92058"/>
                      <a:pt x="141456" y="92160"/>
                      <a:pt x="141394" y="92160"/>
                    </a:cubicBezTo>
                    <a:cubicBezTo>
                      <a:pt x="141347" y="92160"/>
                      <a:pt x="141290" y="92099"/>
                      <a:pt x="141218" y="91990"/>
                    </a:cubicBezTo>
                    <a:cubicBezTo>
                      <a:pt x="141135" y="91907"/>
                      <a:pt x="141135" y="91659"/>
                      <a:pt x="141218" y="91576"/>
                    </a:cubicBezTo>
                    <a:cubicBezTo>
                      <a:pt x="141291" y="91211"/>
                      <a:pt x="141235" y="90718"/>
                      <a:pt x="141108" y="90718"/>
                    </a:cubicBezTo>
                    <a:cubicBezTo>
                      <a:pt x="141091" y="90718"/>
                      <a:pt x="141072" y="90727"/>
                      <a:pt x="141052" y="90747"/>
                    </a:cubicBezTo>
                    <a:cubicBezTo>
                      <a:pt x="141037" y="90762"/>
                      <a:pt x="141025" y="90769"/>
                      <a:pt x="141015" y="90769"/>
                    </a:cubicBezTo>
                    <a:cubicBezTo>
                      <a:pt x="140969" y="90769"/>
                      <a:pt x="140969" y="90620"/>
                      <a:pt x="140969" y="90416"/>
                    </a:cubicBezTo>
                    <a:cubicBezTo>
                      <a:pt x="140969" y="90416"/>
                      <a:pt x="140969" y="90416"/>
                      <a:pt x="140969" y="90333"/>
                    </a:cubicBezTo>
                    <a:lnTo>
                      <a:pt x="141466" y="90333"/>
                    </a:lnTo>
                    <a:cubicBezTo>
                      <a:pt x="141715" y="90250"/>
                      <a:pt x="142047" y="90250"/>
                      <a:pt x="142461" y="90167"/>
                    </a:cubicBezTo>
                    <a:close/>
                    <a:moveTo>
                      <a:pt x="150680" y="91459"/>
                    </a:moveTo>
                    <a:cubicBezTo>
                      <a:pt x="150755" y="91459"/>
                      <a:pt x="150831" y="91626"/>
                      <a:pt x="150831" y="91907"/>
                    </a:cubicBezTo>
                    <a:cubicBezTo>
                      <a:pt x="150831" y="92094"/>
                      <a:pt x="150785" y="92187"/>
                      <a:pt x="150691" y="92187"/>
                    </a:cubicBezTo>
                    <a:cubicBezTo>
                      <a:pt x="150660" y="92187"/>
                      <a:pt x="150624" y="92177"/>
                      <a:pt x="150583" y="92156"/>
                    </a:cubicBezTo>
                    <a:cubicBezTo>
                      <a:pt x="150417" y="92073"/>
                      <a:pt x="150334" y="91824"/>
                      <a:pt x="150583" y="91576"/>
                    </a:cubicBezTo>
                    <a:cubicBezTo>
                      <a:pt x="150609" y="91496"/>
                      <a:pt x="150644" y="91459"/>
                      <a:pt x="150680" y="91459"/>
                    </a:cubicBezTo>
                    <a:close/>
                    <a:moveTo>
                      <a:pt x="134232" y="92122"/>
                    </a:moveTo>
                    <a:cubicBezTo>
                      <a:pt x="134256" y="92122"/>
                      <a:pt x="134291" y="92132"/>
                      <a:pt x="134339" y="92156"/>
                    </a:cubicBezTo>
                    <a:cubicBezTo>
                      <a:pt x="134422" y="92156"/>
                      <a:pt x="134422" y="92239"/>
                      <a:pt x="134422" y="92322"/>
                    </a:cubicBezTo>
                    <a:cubicBezTo>
                      <a:pt x="134339" y="92322"/>
                      <a:pt x="134256" y="92322"/>
                      <a:pt x="134174" y="92239"/>
                    </a:cubicBezTo>
                    <a:cubicBezTo>
                      <a:pt x="134174" y="92180"/>
                      <a:pt x="134174" y="92122"/>
                      <a:pt x="134232" y="92122"/>
                    </a:cubicBezTo>
                    <a:close/>
                    <a:moveTo>
                      <a:pt x="154392" y="91244"/>
                    </a:moveTo>
                    <a:cubicBezTo>
                      <a:pt x="154441" y="91244"/>
                      <a:pt x="154478" y="91355"/>
                      <a:pt x="154478" y="91576"/>
                    </a:cubicBezTo>
                    <a:cubicBezTo>
                      <a:pt x="154543" y="91902"/>
                      <a:pt x="154506" y="92125"/>
                      <a:pt x="154406" y="92125"/>
                    </a:cubicBezTo>
                    <a:cubicBezTo>
                      <a:pt x="154379" y="92125"/>
                      <a:pt x="154347" y="92108"/>
                      <a:pt x="154312" y="92073"/>
                    </a:cubicBezTo>
                    <a:cubicBezTo>
                      <a:pt x="154290" y="92051"/>
                      <a:pt x="154262" y="92040"/>
                      <a:pt x="154227" y="92040"/>
                    </a:cubicBezTo>
                    <a:cubicBezTo>
                      <a:pt x="154134" y="92040"/>
                      <a:pt x="153997" y="92117"/>
                      <a:pt x="153815" y="92239"/>
                    </a:cubicBezTo>
                    <a:cubicBezTo>
                      <a:pt x="153619" y="92395"/>
                      <a:pt x="153516" y="92478"/>
                      <a:pt x="153444" y="92478"/>
                    </a:cubicBezTo>
                    <a:cubicBezTo>
                      <a:pt x="153363" y="92478"/>
                      <a:pt x="153322" y="92375"/>
                      <a:pt x="153235" y="92156"/>
                    </a:cubicBezTo>
                    <a:cubicBezTo>
                      <a:pt x="153069" y="91659"/>
                      <a:pt x="153069" y="91659"/>
                      <a:pt x="153235" y="91659"/>
                    </a:cubicBezTo>
                    <a:cubicBezTo>
                      <a:pt x="153483" y="91659"/>
                      <a:pt x="154229" y="91410"/>
                      <a:pt x="154312" y="91327"/>
                    </a:cubicBezTo>
                    <a:cubicBezTo>
                      <a:pt x="154340" y="91272"/>
                      <a:pt x="154367" y="91244"/>
                      <a:pt x="154392" y="91244"/>
                    </a:cubicBezTo>
                    <a:close/>
                    <a:moveTo>
                      <a:pt x="133529" y="91916"/>
                    </a:moveTo>
                    <a:cubicBezTo>
                      <a:pt x="133604" y="91916"/>
                      <a:pt x="133643" y="92075"/>
                      <a:pt x="133593" y="92322"/>
                    </a:cubicBezTo>
                    <a:cubicBezTo>
                      <a:pt x="133593" y="92443"/>
                      <a:pt x="133549" y="92520"/>
                      <a:pt x="133493" y="92520"/>
                    </a:cubicBezTo>
                    <a:cubicBezTo>
                      <a:pt x="133472" y="92520"/>
                      <a:pt x="133450" y="92510"/>
                      <a:pt x="133428" y="92487"/>
                    </a:cubicBezTo>
                    <a:cubicBezTo>
                      <a:pt x="133262" y="92487"/>
                      <a:pt x="133262" y="92322"/>
                      <a:pt x="133345" y="92156"/>
                    </a:cubicBezTo>
                    <a:cubicBezTo>
                      <a:pt x="133412" y="91989"/>
                      <a:pt x="133479" y="91916"/>
                      <a:pt x="133529" y="91916"/>
                    </a:cubicBezTo>
                    <a:close/>
                    <a:moveTo>
                      <a:pt x="139063" y="90581"/>
                    </a:moveTo>
                    <a:cubicBezTo>
                      <a:pt x="138997" y="90975"/>
                      <a:pt x="138828" y="91213"/>
                      <a:pt x="138678" y="91213"/>
                    </a:cubicBezTo>
                    <a:cubicBezTo>
                      <a:pt x="138639" y="91213"/>
                      <a:pt x="138600" y="91196"/>
                      <a:pt x="138566" y="91161"/>
                    </a:cubicBezTo>
                    <a:cubicBezTo>
                      <a:pt x="138517" y="91064"/>
                      <a:pt x="138440" y="91024"/>
                      <a:pt x="138352" y="91024"/>
                    </a:cubicBezTo>
                    <a:cubicBezTo>
                      <a:pt x="138289" y="91024"/>
                      <a:pt x="138220" y="91044"/>
                      <a:pt x="138151" y="91079"/>
                    </a:cubicBezTo>
                    <a:lnTo>
                      <a:pt x="137820" y="91244"/>
                    </a:lnTo>
                    <a:lnTo>
                      <a:pt x="138151" y="91742"/>
                    </a:lnTo>
                    <a:cubicBezTo>
                      <a:pt x="138417" y="92272"/>
                      <a:pt x="138470" y="92537"/>
                      <a:pt x="138353" y="92537"/>
                    </a:cubicBezTo>
                    <a:cubicBezTo>
                      <a:pt x="138324" y="92537"/>
                      <a:pt x="138284" y="92521"/>
                      <a:pt x="138234" y="92487"/>
                    </a:cubicBezTo>
                    <a:cubicBezTo>
                      <a:pt x="138069" y="92487"/>
                      <a:pt x="137903" y="92239"/>
                      <a:pt x="137903" y="92073"/>
                    </a:cubicBezTo>
                    <a:cubicBezTo>
                      <a:pt x="137857" y="91936"/>
                      <a:pt x="137837" y="91875"/>
                      <a:pt x="137786" y="91875"/>
                    </a:cubicBezTo>
                    <a:cubicBezTo>
                      <a:pt x="137745" y="91875"/>
                      <a:pt x="137683" y="91916"/>
                      <a:pt x="137571" y="91990"/>
                    </a:cubicBezTo>
                    <a:cubicBezTo>
                      <a:pt x="137503" y="92059"/>
                      <a:pt x="137448" y="92099"/>
                      <a:pt x="137402" y="92099"/>
                    </a:cubicBezTo>
                    <a:cubicBezTo>
                      <a:pt x="137337" y="92099"/>
                      <a:pt x="137288" y="92019"/>
                      <a:pt x="137240" y="91824"/>
                    </a:cubicBezTo>
                    <a:cubicBezTo>
                      <a:pt x="137171" y="91479"/>
                      <a:pt x="137217" y="91306"/>
                      <a:pt x="137426" y="91306"/>
                    </a:cubicBezTo>
                    <a:cubicBezTo>
                      <a:pt x="137468" y="91306"/>
                      <a:pt x="137516" y="91313"/>
                      <a:pt x="137571" y="91327"/>
                    </a:cubicBezTo>
                    <a:cubicBezTo>
                      <a:pt x="137654" y="91327"/>
                      <a:pt x="137737" y="91327"/>
                      <a:pt x="137654" y="91161"/>
                    </a:cubicBezTo>
                    <a:cubicBezTo>
                      <a:pt x="137654" y="90996"/>
                      <a:pt x="137654" y="90996"/>
                      <a:pt x="137406" y="90830"/>
                    </a:cubicBezTo>
                    <a:cubicBezTo>
                      <a:pt x="137571" y="90830"/>
                      <a:pt x="137737" y="90830"/>
                      <a:pt x="137820" y="90747"/>
                    </a:cubicBezTo>
                    <a:cubicBezTo>
                      <a:pt x="138234" y="90747"/>
                      <a:pt x="138649" y="90664"/>
                      <a:pt x="139063" y="90581"/>
                    </a:cubicBezTo>
                    <a:close/>
                    <a:moveTo>
                      <a:pt x="120665" y="92156"/>
                    </a:moveTo>
                    <a:cubicBezTo>
                      <a:pt x="120665" y="92156"/>
                      <a:pt x="120665" y="92239"/>
                      <a:pt x="120665" y="92404"/>
                    </a:cubicBezTo>
                    <a:cubicBezTo>
                      <a:pt x="120665" y="92526"/>
                      <a:pt x="120665" y="92603"/>
                      <a:pt x="120633" y="92603"/>
                    </a:cubicBezTo>
                    <a:cubicBezTo>
                      <a:pt x="120621" y="92603"/>
                      <a:pt x="120604" y="92592"/>
                      <a:pt x="120582" y="92570"/>
                    </a:cubicBezTo>
                    <a:cubicBezTo>
                      <a:pt x="120582" y="92570"/>
                      <a:pt x="120499" y="92487"/>
                      <a:pt x="120582" y="92322"/>
                    </a:cubicBezTo>
                    <a:cubicBezTo>
                      <a:pt x="120582" y="92239"/>
                      <a:pt x="120665" y="92156"/>
                      <a:pt x="120665" y="92156"/>
                    </a:cubicBezTo>
                    <a:close/>
                    <a:moveTo>
                      <a:pt x="146757" y="91212"/>
                    </a:moveTo>
                    <a:cubicBezTo>
                      <a:pt x="146770" y="91212"/>
                      <a:pt x="146770" y="91273"/>
                      <a:pt x="146770" y="91410"/>
                    </a:cubicBezTo>
                    <a:cubicBezTo>
                      <a:pt x="146724" y="91596"/>
                      <a:pt x="146808" y="91704"/>
                      <a:pt x="146920" y="91704"/>
                    </a:cubicBezTo>
                    <a:cubicBezTo>
                      <a:pt x="147008" y="91704"/>
                      <a:pt x="147112" y="91638"/>
                      <a:pt x="147185" y="91493"/>
                    </a:cubicBezTo>
                    <a:cubicBezTo>
                      <a:pt x="147185" y="91327"/>
                      <a:pt x="147350" y="91244"/>
                      <a:pt x="147433" y="91244"/>
                    </a:cubicBezTo>
                    <a:cubicBezTo>
                      <a:pt x="147599" y="91244"/>
                      <a:pt x="147599" y="91327"/>
                      <a:pt x="147350" y="91990"/>
                    </a:cubicBezTo>
                    <a:cubicBezTo>
                      <a:pt x="147211" y="92410"/>
                      <a:pt x="147071" y="92619"/>
                      <a:pt x="146975" y="92619"/>
                    </a:cubicBezTo>
                    <a:cubicBezTo>
                      <a:pt x="146901" y="92619"/>
                      <a:pt x="146853" y="92493"/>
                      <a:pt x="146853" y="92239"/>
                    </a:cubicBezTo>
                    <a:cubicBezTo>
                      <a:pt x="146797" y="91958"/>
                      <a:pt x="146551" y="91754"/>
                      <a:pt x="146347" y="91754"/>
                    </a:cubicBezTo>
                    <a:cubicBezTo>
                      <a:pt x="146249" y="91754"/>
                      <a:pt x="146161" y="91800"/>
                      <a:pt x="146107" y="91907"/>
                    </a:cubicBezTo>
                    <a:cubicBezTo>
                      <a:pt x="146052" y="92018"/>
                      <a:pt x="145988" y="92064"/>
                      <a:pt x="145929" y="92064"/>
                    </a:cubicBezTo>
                    <a:cubicBezTo>
                      <a:pt x="145813" y="92064"/>
                      <a:pt x="145721" y="91880"/>
                      <a:pt x="145776" y="91659"/>
                    </a:cubicBezTo>
                    <a:cubicBezTo>
                      <a:pt x="145776" y="91472"/>
                      <a:pt x="145869" y="91379"/>
                      <a:pt x="146021" y="91379"/>
                    </a:cubicBezTo>
                    <a:cubicBezTo>
                      <a:pt x="146071" y="91379"/>
                      <a:pt x="146128" y="91389"/>
                      <a:pt x="146190" y="91410"/>
                    </a:cubicBezTo>
                    <a:cubicBezTo>
                      <a:pt x="146259" y="91444"/>
                      <a:pt x="146342" y="91464"/>
                      <a:pt x="146421" y="91464"/>
                    </a:cubicBezTo>
                    <a:cubicBezTo>
                      <a:pt x="146534" y="91464"/>
                      <a:pt x="146639" y="91424"/>
                      <a:pt x="146687" y="91327"/>
                    </a:cubicBezTo>
                    <a:cubicBezTo>
                      <a:pt x="146725" y="91253"/>
                      <a:pt x="146745" y="91212"/>
                      <a:pt x="146757" y="91212"/>
                    </a:cubicBezTo>
                    <a:close/>
                    <a:moveTo>
                      <a:pt x="127657" y="91977"/>
                    </a:moveTo>
                    <a:cubicBezTo>
                      <a:pt x="127674" y="91977"/>
                      <a:pt x="127692" y="91981"/>
                      <a:pt x="127709" y="91990"/>
                    </a:cubicBezTo>
                    <a:cubicBezTo>
                      <a:pt x="127792" y="91990"/>
                      <a:pt x="127875" y="92156"/>
                      <a:pt x="127792" y="92322"/>
                    </a:cubicBezTo>
                    <a:cubicBezTo>
                      <a:pt x="127745" y="92555"/>
                      <a:pt x="127725" y="92657"/>
                      <a:pt x="127687" y="92657"/>
                    </a:cubicBezTo>
                    <a:cubicBezTo>
                      <a:pt x="127657" y="92657"/>
                      <a:pt x="127616" y="92596"/>
                      <a:pt x="127544" y="92487"/>
                    </a:cubicBezTo>
                    <a:cubicBezTo>
                      <a:pt x="127396" y="92265"/>
                      <a:pt x="127512" y="91977"/>
                      <a:pt x="127657" y="91977"/>
                    </a:cubicBezTo>
                    <a:close/>
                    <a:moveTo>
                      <a:pt x="143142" y="91626"/>
                    </a:moveTo>
                    <a:cubicBezTo>
                      <a:pt x="143162" y="91626"/>
                      <a:pt x="143185" y="91636"/>
                      <a:pt x="143207" y="91659"/>
                    </a:cubicBezTo>
                    <a:cubicBezTo>
                      <a:pt x="143373" y="91659"/>
                      <a:pt x="143373" y="91742"/>
                      <a:pt x="143207" y="91907"/>
                    </a:cubicBezTo>
                    <a:cubicBezTo>
                      <a:pt x="143124" y="91990"/>
                      <a:pt x="143124" y="92073"/>
                      <a:pt x="143124" y="92073"/>
                    </a:cubicBezTo>
                    <a:cubicBezTo>
                      <a:pt x="143124" y="92073"/>
                      <a:pt x="143041" y="92239"/>
                      <a:pt x="142958" y="92487"/>
                    </a:cubicBezTo>
                    <a:cubicBezTo>
                      <a:pt x="142800" y="92685"/>
                      <a:pt x="142661" y="92788"/>
                      <a:pt x="142558" y="92788"/>
                    </a:cubicBezTo>
                    <a:cubicBezTo>
                      <a:pt x="142446" y="92788"/>
                      <a:pt x="142378" y="92664"/>
                      <a:pt x="142378" y="92404"/>
                    </a:cubicBezTo>
                    <a:cubicBezTo>
                      <a:pt x="142322" y="92123"/>
                      <a:pt x="142380" y="91956"/>
                      <a:pt x="142475" y="91956"/>
                    </a:cubicBezTo>
                    <a:cubicBezTo>
                      <a:pt x="142520" y="91956"/>
                      <a:pt x="142574" y="91993"/>
                      <a:pt x="142627" y="92073"/>
                    </a:cubicBezTo>
                    <a:cubicBezTo>
                      <a:pt x="142627" y="92097"/>
                      <a:pt x="142634" y="92107"/>
                      <a:pt x="142644" y="92107"/>
                    </a:cubicBezTo>
                    <a:cubicBezTo>
                      <a:pt x="142668" y="92107"/>
                      <a:pt x="142710" y="92049"/>
                      <a:pt x="142710" y="91990"/>
                    </a:cubicBezTo>
                    <a:cubicBezTo>
                      <a:pt x="142758" y="91893"/>
                      <a:pt x="142807" y="91853"/>
                      <a:pt x="142839" y="91853"/>
                    </a:cubicBezTo>
                    <a:cubicBezTo>
                      <a:pt x="142861" y="91853"/>
                      <a:pt x="142875" y="91873"/>
                      <a:pt x="142875" y="91907"/>
                    </a:cubicBezTo>
                    <a:cubicBezTo>
                      <a:pt x="142907" y="91971"/>
                      <a:pt x="142939" y="91998"/>
                      <a:pt x="142966" y="91998"/>
                    </a:cubicBezTo>
                    <a:cubicBezTo>
                      <a:pt x="143009" y="91998"/>
                      <a:pt x="143041" y="91927"/>
                      <a:pt x="143041" y="91824"/>
                    </a:cubicBezTo>
                    <a:cubicBezTo>
                      <a:pt x="143041" y="91703"/>
                      <a:pt x="143085" y="91626"/>
                      <a:pt x="143142" y="91626"/>
                    </a:cubicBezTo>
                    <a:close/>
                    <a:moveTo>
                      <a:pt x="149671" y="92322"/>
                    </a:moveTo>
                    <a:cubicBezTo>
                      <a:pt x="149754" y="92404"/>
                      <a:pt x="149837" y="92487"/>
                      <a:pt x="149837" y="92653"/>
                    </a:cubicBezTo>
                    <a:cubicBezTo>
                      <a:pt x="149837" y="92736"/>
                      <a:pt x="149754" y="92819"/>
                      <a:pt x="149671" y="92819"/>
                    </a:cubicBezTo>
                    <a:cubicBezTo>
                      <a:pt x="149588" y="92819"/>
                      <a:pt x="149588" y="92653"/>
                      <a:pt x="149588" y="92570"/>
                    </a:cubicBezTo>
                    <a:cubicBezTo>
                      <a:pt x="149588" y="92404"/>
                      <a:pt x="149588" y="92322"/>
                      <a:pt x="149671" y="92322"/>
                    </a:cubicBezTo>
                    <a:close/>
                    <a:moveTo>
                      <a:pt x="159039" y="92248"/>
                    </a:moveTo>
                    <a:cubicBezTo>
                      <a:pt x="159059" y="92248"/>
                      <a:pt x="159079" y="92331"/>
                      <a:pt x="159119" y="92487"/>
                    </a:cubicBezTo>
                    <a:cubicBezTo>
                      <a:pt x="159119" y="92653"/>
                      <a:pt x="159036" y="92736"/>
                      <a:pt x="158953" y="92819"/>
                    </a:cubicBezTo>
                    <a:cubicBezTo>
                      <a:pt x="158932" y="92840"/>
                      <a:pt x="158917" y="92850"/>
                      <a:pt x="158906" y="92850"/>
                    </a:cubicBezTo>
                    <a:cubicBezTo>
                      <a:pt x="158875" y="92850"/>
                      <a:pt x="158891" y="92757"/>
                      <a:pt x="158953" y="92570"/>
                    </a:cubicBezTo>
                    <a:cubicBezTo>
                      <a:pt x="158997" y="92352"/>
                      <a:pt x="159017" y="92248"/>
                      <a:pt x="159039" y="92248"/>
                    </a:cubicBezTo>
                    <a:close/>
                    <a:moveTo>
                      <a:pt x="134809" y="92337"/>
                    </a:moveTo>
                    <a:cubicBezTo>
                      <a:pt x="134904" y="92337"/>
                      <a:pt x="134968" y="92426"/>
                      <a:pt x="134919" y="92570"/>
                    </a:cubicBezTo>
                    <a:cubicBezTo>
                      <a:pt x="134860" y="92749"/>
                      <a:pt x="134757" y="92886"/>
                      <a:pt x="134673" y="92886"/>
                    </a:cubicBezTo>
                    <a:cubicBezTo>
                      <a:pt x="134641" y="92886"/>
                      <a:pt x="134611" y="92865"/>
                      <a:pt x="134588" y="92819"/>
                    </a:cubicBezTo>
                    <a:cubicBezTo>
                      <a:pt x="134588" y="92736"/>
                      <a:pt x="134588" y="92570"/>
                      <a:pt x="134588" y="92487"/>
                    </a:cubicBezTo>
                    <a:cubicBezTo>
                      <a:pt x="134657" y="92383"/>
                      <a:pt x="134741" y="92337"/>
                      <a:pt x="134809" y="92337"/>
                    </a:cubicBezTo>
                    <a:close/>
                    <a:moveTo>
                      <a:pt x="141632" y="92487"/>
                    </a:moveTo>
                    <a:cubicBezTo>
                      <a:pt x="141715" y="92487"/>
                      <a:pt x="141715" y="92653"/>
                      <a:pt x="141715" y="92736"/>
                    </a:cubicBezTo>
                    <a:cubicBezTo>
                      <a:pt x="141632" y="92902"/>
                      <a:pt x="141632" y="92985"/>
                      <a:pt x="141549" y="92985"/>
                    </a:cubicBezTo>
                    <a:cubicBezTo>
                      <a:pt x="141549" y="92902"/>
                      <a:pt x="141466" y="92819"/>
                      <a:pt x="141466" y="92653"/>
                    </a:cubicBezTo>
                    <a:cubicBezTo>
                      <a:pt x="141466" y="92570"/>
                      <a:pt x="141549" y="92487"/>
                      <a:pt x="141632" y="92487"/>
                    </a:cubicBezTo>
                    <a:close/>
                    <a:moveTo>
                      <a:pt x="160339" y="92455"/>
                    </a:moveTo>
                    <a:cubicBezTo>
                      <a:pt x="160389" y="92455"/>
                      <a:pt x="160449" y="92540"/>
                      <a:pt x="160527" y="92736"/>
                    </a:cubicBezTo>
                    <a:cubicBezTo>
                      <a:pt x="160527" y="92803"/>
                      <a:pt x="160527" y="92924"/>
                      <a:pt x="160484" y="92924"/>
                    </a:cubicBezTo>
                    <a:cubicBezTo>
                      <a:pt x="160473" y="92924"/>
                      <a:pt x="160460" y="92918"/>
                      <a:pt x="160445" y="92902"/>
                    </a:cubicBezTo>
                    <a:cubicBezTo>
                      <a:pt x="160445" y="92902"/>
                      <a:pt x="160279" y="92985"/>
                      <a:pt x="160196" y="92985"/>
                    </a:cubicBezTo>
                    <a:cubicBezTo>
                      <a:pt x="160175" y="93005"/>
                      <a:pt x="160160" y="93016"/>
                      <a:pt x="160149" y="93016"/>
                    </a:cubicBezTo>
                    <a:cubicBezTo>
                      <a:pt x="160118" y="93016"/>
                      <a:pt x="160134" y="92922"/>
                      <a:pt x="160196" y="92736"/>
                    </a:cubicBezTo>
                    <a:cubicBezTo>
                      <a:pt x="160240" y="92561"/>
                      <a:pt x="160283" y="92455"/>
                      <a:pt x="160339" y="92455"/>
                    </a:cubicBezTo>
                    <a:close/>
                    <a:moveTo>
                      <a:pt x="162747" y="92621"/>
                    </a:moveTo>
                    <a:cubicBezTo>
                      <a:pt x="162804" y="92621"/>
                      <a:pt x="162848" y="92698"/>
                      <a:pt x="162848" y="92819"/>
                    </a:cubicBezTo>
                    <a:cubicBezTo>
                      <a:pt x="162931" y="92985"/>
                      <a:pt x="162931" y="93150"/>
                      <a:pt x="162848" y="93150"/>
                    </a:cubicBezTo>
                    <a:cubicBezTo>
                      <a:pt x="162836" y="93174"/>
                      <a:pt x="162825" y="93184"/>
                      <a:pt x="162813" y="93184"/>
                    </a:cubicBezTo>
                    <a:cubicBezTo>
                      <a:pt x="162744" y="93184"/>
                      <a:pt x="162682" y="92796"/>
                      <a:pt x="162682" y="92653"/>
                    </a:cubicBezTo>
                    <a:cubicBezTo>
                      <a:pt x="162704" y="92631"/>
                      <a:pt x="162727" y="92621"/>
                      <a:pt x="162747" y="92621"/>
                    </a:cubicBezTo>
                    <a:close/>
                    <a:moveTo>
                      <a:pt x="155389" y="92985"/>
                    </a:moveTo>
                    <a:cubicBezTo>
                      <a:pt x="155389" y="92985"/>
                      <a:pt x="155389" y="93067"/>
                      <a:pt x="155389" y="93233"/>
                    </a:cubicBezTo>
                    <a:cubicBezTo>
                      <a:pt x="155389" y="93316"/>
                      <a:pt x="155306" y="93399"/>
                      <a:pt x="155224" y="93399"/>
                    </a:cubicBezTo>
                    <a:cubicBezTo>
                      <a:pt x="155224" y="93399"/>
                      <a:pt x="155224" y="93316"/>
                      <a:pt x="155224" y="93150"/>
                    </a:cubicBezTo>
                    <a:cubicBezTo>
                      <a:pt x="155224" y="93067"/>
                      <a:pt x="155306" y="92985"/>
                      <a:pt x="155389" y="92985"/>
                    </a:cubicBezTo>
                    <a:close/>
                    <a:moveTo>
                      <a:pt x="121245" y="93067"/>
                    </a:moveTo>
                    <a:cubicBezTo>
                      <a:pt x="121328" y="93150"/>
                      <a:pt x="121411" y="93233"/>
                      <a:pt x="121328" y="93316"/>
                    </a:cubicBezTo>
                    <a:cubicBezTo>
                      <a:pt x="121328" y="93482"/>
                      <a:pt x="121245" y="93565"/>
                      <a:pt x="121245" y="93565"/>
                    </a:cubicBezTo>
                    <a:cubicBezTo>
                      <a:pt x="121162" y="93565"/>
                      <a:pt x="121162" y="93399"/>
                      <a:pt x="121162" y="93316"/>
                    </a:cubicBezTo>
                    <a:cubicBezTo>
                      <a:pt x="121162" y="93150"/>
                      <a:pt x="121162" y="93067"/>
                      <a:pt x="121245" y="93067"/>
                    </a:cubicBezTo>
                    <a:close/>
                    <a:moveTo>
                      <a:pt x="153898" y="93730"/>
                    </a:moveTo>
                    <a:cubicBezTo>
                      <a:pt x="153980" y="93730"/>
                      <a:pt x="154063" y="93813"/>
                      <a:pt x="153980" y="93896"/>
                    </a:cubicBezTo>
                    <a:cubicBezTo>
                      <a:pt x="153980" y="93896"/>
                      <a:pt x="153898" y="93896"/>
                      <a:pt x="153815" y="93813"/>
                    </a:cubicBezTo>
                    <a:cubicBezTo>
                      <a:pt x="153732" y="93730"/>
                      <a:pt x="153815" y="93730"/>
                      <a:pt x="153898" y="93730"/>
                    </a:cubicBezTo>
                    <a:close/>
                    <a:moveTo>
                      <a:pt x="119256" y="93565"/>
                    </a:moveTo>
                    <a:cubicBezTo>
                      <a:pt x="119256" y="93565"/>
                      <a:pt x="119256" y="93648"/>
                      <a:pt x="119256" y="93813"/>
                    </a:cubicBezTo>
                    <a:cubicBezTo>
                      <a:pt x="119256" y="93880"/>
                      <a:pt x="119256" y="94002"/>
                      <a:pt x="119212" y="94002"/>
                    </a:cubicBezTo>
                    <a:cubicBezTo>
                      <a:pt x="119202" y="94002"/>
                      <a:pt x="119189" y="93995"/>
                      <a:pt x="119173" y="93979"/>
                    </a:cubicBezTo>
                    <a:cubicBezTo>
                      <a:pt x="119090" y="93979"/>
                      <a:pt x="119090" y="93896"/>
                      <a:pt x="119173" y="93730"/>
                    </a:cubicBezTo>
                    <a:cubicBezTo>
                      <a:pt x="119173" y="93648"/>
                      <a:pt x="119173" y="93565"/>
                      <a:pt x="119256" y="93565"/>
                    </a:cubicBezTo>
                    <a:close/>
                    <a:moveTo>
                      <a:pt x="156580" y="93615"/>
                    </a:moveTo>
                    <a:cubicBezTo>
                      <a:pt x="156594" y="93615"/>
                      <a:pt x="156610" y="93625"/>
                      <a:pt x="156632" y="93648"/>
                    </a:cubicBezTo>
                    <a:cubicBezTo>
                      <a:pt x="156715" y="93648"/>
                      <a:pt x="156715" y="93730"/>
                      <a:pt x="156632" y="93896"/>
                    </a:cubicBezTo>
                    <a:cubicBezTo>
                      <a:pt x="156632" y="93979"/>
                      <a:pt x="156550" y="94062"/>
                      <a:pt x="156550" y="94062"/>
                    </a:cubicBezTo>
                    <a:cubicBezTo>
                      <a:pt x="156467" y="94062"/>
                      <a:pt x="156467" y="93896"/>
                      <a:pt x="156467" y="93813"/>
                    </a:cubicBezTo>
                    <a:cubicBezTo>
                      <a:pt x="156527" y="93692"/>
                      <a:pt x="156544" y="93615"/>
                      <a:pt x="156580" y="93615"/>
                    </a:cubicBezTo>
                    <a:close/>
                    <a:moveTo>
                      <a:pt x="144232" y="93627"/>
                    </a:moveTo>
                    <a:cubicBezTo>
                      <a:pt x="144305" y="93627"/>
                      <a:pt x="144367" y="93689"/>
                      <a:pt x="144367" y="93813"/>
                    </a:cubicBezTo>
                    <a:cubicBezTo>
                      <a:pt x="144367" y="93896"/>
                      <a:pt x="144284" y="94062"/>
                      <a:pt x="144201" y="94145"/>
                    </a:cubicBezTo>
                    <a:cubicBezTo>
                      <a:pt x="144157" y="94189"/>
                      <a:pt x="144118" y="94210"/>
                      <a:pt x="144087" y="94210"/>
                    </a:cubicBezTo>
                    <a:cubicBezTo>
                      <a:pt x="144003" y="94210"/>
                      <a:pt x="143975" y="94056"/>
                      <a:pt x="144036" y="93813"/>
                    </a:cubicBezTo>
                    <a:cubicBezTo>
                      <a:pt x="144077" y="93689"/>
                      <a:pt x="144160" y="93627"/>
                      <a:pt x="144232" y="93627"/>
                    </a:cubicBezTo>
                    <a:close/>
                    <a:moveTo>
                      <a:pt x="157685" y="93740"/>
                    </a:moveTo>
                    <a:cubicBezTo>
                      <a:pt x="157714" y="93740"/>
                      <a:pt x="157675" y="93843"/>
                      <a:pt x="157544" y="94062"/>
                    </a:cubicBezTo>
                    <a:cubicBezTo>
                      <a:pt x="157461" y="94228"/>
                      <a:pt x="157378" y="94311"/>
                      <a:pt x="157295" y="94311"/>
                    </a:cubicBezTo>
                    <a:cubicBezTo>
                      <a:pt x="157213" y="94311"/>
                      <a:pt x="157295" y="94145"/>
                      <a:pt x="157461" y="93979"/>
                    </a:cubicBezTo>
                    <a:cubicBezTo>
                      <a:pt x="157579" y="93823"/>
                      <a:pt x="157659" y="93740"/>
                      <a:pt x="157685" y="93740"/>
                    </a:cubicBezTo>
                    <a:close/>
                    <a:moveTo>
                      <a:pt x="156964" y="94145"/>
                    </a:moveTo>
                    <a:cubicBezTo>
                      <a:pt x="156964" y="94228"/>
                      <a:pt x="157047" y="94311"/>
                      <a:pt x="157047" y="94476"/>
                    </a:cubicBezTo>
                    <a:cubicBezTo>
                      <a:pt x="157005" y="94518"/>
                      <a:pt x="156964" y="94539"/>
                      <a:pt x="156933" y="94539"/>
                    </a:cubicBezTo>
                    <a:cubicBezTo>
                      <a:pt x="156902" y="94539"/>
                      <a:pt x="156881" y="94518"/>
                      <a:pt x="156881" y="94476"/>
                    </a:cubicBezTo>
                    <a:cubicBezTo>
                      <a:pt x="156798" y="94393"/>
                      <a:pt x="156798" y="94311"/>
                      <a:pt x="156798" y="94228"/>
                    </a:cubicBezTo>
                    <a:cubicBezTo>
                      <a:pt x="156798" y="94145"/>
                      <a:pt x="156881" y="94145"/>
                      <a:pt x="156964" y="94145"/>
                    </a:cubicBezTo>
                    <a:close/>
                    <a:moveTo>
                      <a:pt x="145444" y="93813"/>
                    </a:moveTo>
                    <a:cubicBezTo>
                      <a:pt x="145527" y="93896"/>
                      <a:pt x="145610" y="94062"/>
                      <a:pt x="145527" y="94228"/>
                    </a:cubicBezTo>
                    <a:cubicBezTo>
                      <a:pt x="145527" y="94476"/>
                      <a:pt x="145444" y="94559"/>
                      <a:pt x="145444" y="94559"/>
                    </a:cubicBezTo>
                    <a:cubicBezTo>
                      <a:pt x="145362" y="94559"/>
                      <a:pt x="145279" y="94393"/>
                      <a:pt x="145279" y="94145"/>
                    </a:cubicBezTo>
                    <a:cubicBezTo>
                      <a:pt x="145362" y="93979"/>
                      <a:pt x="145362" y="93813"/>
                      <a:pt x="145444" y="93813"/>
                    </a:cubicBezTo>
                    <a:close/>
                    <a:moveTo>
                      <a:pt x="157958" y="94476"/>
                    </a:moveTo>
                    <a:cubicBezTo>
                      <a:pt x="157958" y="94559"/>
                      <a:pt x="158041" y="94642"/>
                      <a:pt x="157958" y="94725"/>
                    </a:cubicBezTo>
                    <a:cubicBezTo>
                      <a:pt x="157958" y="94891"/>
                      <a:pt x="157876" y="94974"/>
                      <a:pt x="157876" y="94974"/>
                    </a:cubicBezTo>
                    <a:cubicBezTo>
                      <a:pt x="157793" y="94974"/>
                      <a:pt x="157793" y="94808"/>
                      <a:pt x="157793" y="94725"/>
                    </a:cubicBezTo>
                    <a:cubicBezTo>
                      <a:pt x="157793" y="94559"/>
                      <a:pt x="157876" y="94476"/>
                      <a:pt x="157958" y="94476"/>
                    </a:cubicBezTo>
                    <a:close/>
                    <a:moveTo>
                      <a:pt x="162019" y="95139"/>
                    </a:moveTo>
                    <a:cubicBezTo>
                      <a:pt x="162102" y="95139"/>
                      <a:pt x="162102" y="95222"/>
                      <a:pt x="162102" y="95388"/>
                    </a:cubicBezTo>
                    <a:cubicBezTo>
                      <a:pt x="162019" y="95471"/>
                      <a:pt x="162019" y="95554"/>
                      <a:pt x="161936" y="95554"/>
                    </a:cubicBezTo>
                    <a:cubicBezTo>
                      <a:pt x="161936" y="95554"/>
                      <a:pt x="161853" y="95471"/>
                      <a:pt x="161936" y="95305"/>
                    </a:cubicBezTo>
                    <a:cubicBezTo>
                      <a:pt x="161936" y="95222"/>
                      <a:pt x="162019" y="95139"/>
                      <a:pt x="162019" y="95139"/>
                    </a:cubicBezTo>
                    <a:close/>
                    <a:moveTo>
                      <a:pt x="147918" y="94943"/>
                    </a:moveTo>
                    <a:cubicBezTo>
                      <a:pt x="147925" y="94943"/>
                      <a:pt x="147931" y="94953"/>
                      <a:pt x="147931" y="94974"/>
                    </a:cubicBezTo>
                    <a:cubicBezTo>
                      <a:pt x="148013" y="95056"/>
                      <a:pt x="148013" y="95222"/>
                      <a:pt x="148013" y="95388"/>
                    </a:cubicBezTo>
                    <a:cubicBezTo>
                      <a:pt x="147980" y="95555"/>
                      <a:pt x="147933" y="95628"/>
                      <a:pt x="147894" y="95628"/>
                    </a:cubicBezTo>
                    <a:cubicBezTo>
                      <a:pt x="147837" y="95628"/>
                      <a:pt x="147798" y="95469"/>
                      <a:pt x="147848" y="95222"/>
                    </a:cubicBezTo>
                    <a:cubicBezTo>
                      <a:pt x="147848" y="95036"/>
                      <a:pt x="147894" y="94943"/>
                      <a:pt x="147918" y="94943"/>
                    </a:cubicBezTo>
                    <a:close/>
                    <a:moveTo>
                      <a:pt x="151098" y="95438"/>
                    </a:moveTo>
                    <a:cubicBezTo>
                      <a:pt x="151118" y="95438"/>
                      <a:pt x="151140" y="95449"/>
                      <a:pt x="151163" y="95471"/>
                    </a:cubicBezTo>
                    <a:cubicBezTo>
                      <a:pt x="151163" y="95471"/>
                      <a:pt x="151163" y="95554"/>
                      <a:pt x="151163" y="95719"/>
                    </a:cubicBezTo>
                    <a:cubicBezTo>
                      <a:pt x="151163" y="95802"/>
                      <a:pt x="151080" y="95885"/>
                      <a:pt x="150997" y="95885"/>
                    </a:cubicBezTo>
                    <a:cubicBezTo>
                      <a:pt x="150997" y="95885"/>
                      <a:pt x="150997" y="95802"/>
                      <a:pt x="150997" y="95637"/>
                    </a:cubicBezTo>
                    <a:cubicBezTo>
                      <a:pt x="150997" y="95515"/>
                      <a:pt x="151041" y="95438"/>
                      <a:pt x="151098" y="95438"/>
                    </a:cubicBezTo>
                    <a:close/>
                    <a:moveTo>
                      <a:pt x="160610" y="95388"/>
                    </a:moveTo>
                    <a:cubicBezTo>
                      <a:pt x="160693" y="95388"/>
                      <a:pt x="160610" y="95554"/>
                      <a:pt x="160527" y="95719"/>
                    </a:cubicBezTo>
                    <a:cubicBezTo>
                      <a:pt x="160445" y="95885"/>
                      <a:pt x="160279" y="95968"/>
                      <a:pt x="160279" y="95968"/>
                    </a:cubicBezTo>
                    <a:cubicBezTo>
                      <a:pt x="160113" y="95968"/>
                      <a:pt x="160527" y="95388"/>
                      <a:pt x="160610" y="95388"/>
                    </a:cubicBezTo>
                    <a:close/>
                    <a:moveTo>
                      <a:pt x="151795" y="95885"/>
                    </a:moveTo>
                    <a:cubicBezTo>
                      <a:pt x="151863" y="95885"/>
                      <a:pt x="151881" y="95996"/>
                      <a:pt x="151826" y="96217"/>
                    </a:cubicBezTo>
                    <a:cubicBezTo>
                      <a:pt x="151743" y="96465"/>
                      <a:pt x="151660" y="96548"/>
                      <a:pt x="151577" y="96548"/>
                    </a:cubicBezTo>
                    <a:cubicBezTo>
                      <a:pt x="151411" y="96465"/>
                      <a:pt x="151494" y="96217"/>
                      <a:pt x="151660" y="95968"/>
                    </a:cubicBezTo>
                    <a:cubicBezTo>
                      <a:pt x="151715" y="95913"/>
                      <a:pt x="151761" y="95885"/>
                      <a:pt x="151795" y="95885"/>
                    </a:cubicBezTo>
                    <a:close/>
                    <a:moveTo>
                      <a:pt x="145007" y="96130"/>
                    </a:moveTo>
                    <a:cubicBezTo>
                      <a:pt x="145116" y="96130"/>
                      <a:pt x="145166" y="96222"/>
                      <a:pt x="145113" y="96382"/>
                    </a:cubicBezTo>
                    <a:cubicBezTo>
                      <a:pt x="145059" y="96544"/>
                      <a:pt x="144899" y="96671"/>
                      <a:pt x="144772" y="96671"/>
                    </a:cubicBezTo>
                    <a:cubicBezTo>
                      <a:pt x="144704" y="96671"/>
                      <a:pt x="144645" y="96635"/>
                      <a:pt x="144616" y="96548"/>
                    </a:cubicBezTo>
                    <a:cubicBezTo>
                      <a:pt x="144533" y="96382"/>
                      <a:pt x="144616" y="96300"/>
                      <a:pt x="144781" y="96217"/>
                    </a:cubicBezTo>
                    <a:cubicBezTo>
                      <a:pt x="144869" y="96158"/>
                      <a:pt x="144947" y="96130"/>
                      <a:pt x="145007" y="96130"/>
                    </a:cubicBezTo>
                    <a:close/>
                    <a:moveTo>
                      <a:pt x="145593" y="96315"/>
                    </a:moveTo>
                    <a:cubicBezTo>
                      <a:pt x="145665" y="96315"/>
                      <a:pt x="145693" y="96404"/>
                      <a:pt x="145693" y="96548"/>
                    </a:cubicBezTo>
                    <a:cubicBezTo>
                      <a:pt x="145693" y="96670"/>
                      <a:pt x="145649" y="96746"/>
                      <a:pt x="145560" y="96746"/>
                    </a:cubicBezTo>
                    <a:cubicBezTo>
                      <a:pt x="145527" y="96746"/>
                      <a:pt x="145489" y="96736"/>
                      <a:pt x="145444" y="96714"/>
                    </a:cubicBezTo>
                    <a:cubicBezTo>
                      <a:pt x="145279" y="96631"/>
                      <a:pt x="145279" y="96631"/>
                      <a:pt x="145362" y="96465"/>
                    </a:cubicBezTo>
                    <a:cubicBezTo>
                      <a:pt x="145466" y="96361"/>
                      <a:pt x="145541" y="96315"/>
                      <a:pt x="145593" y="96315"/>
                    </a:cubicBezTo>
                    <a:close/>
                    <a:moveTo>
                      <a:pt x="153815" y="96300"/>
                    </a:moveTo>
                    <a:cubicBezTo>
                      <a:pt x="153898" y="96300"/>
                      <a:pt x="153898" y="96465"/>
                      <a:pt x="153898" y="96548"/>
                    </a:cubicBezTo>
                    <a:cubicBezTo>
                      <a:pt x="153898" y="96670"/>
                      <a:pt x="153853" y="96746"/>
                      <a:pt x="153797" y="96746"/>
                    </a:cubicBezTo>
                    <a:cubicBezTo>
                      <a:pt x="153776" y="96746"/>
                      <a:pt x="153754" y="96736"/>
                      <a:pt x="153732" y="96714"/>
                    </a:cubicBezTo>
                    <a:cubicBezTo>
                      <a:pt x="153649" y="96714"/>
                      <a:pt x="153649" y="96631"/>
                      <a:pt x="153649" y="96465"/>
                    </a:cubicBezTo>
                    <a:cubicBezTo>
                      <a:pt x="153649" y="96382"/>
                      <a:pt x="153732" y="96300"/>
                      <a:pt x="153815" y="96300"/>
                    </a:cubicBezTo>
                    <a:close/>
                    <a:moveTo>
                      <a:pt x="122571" y="96714"/>
                    </a:moveTo>
                    <a:cubicBezTo>
                      <a:pt x="122654" y="96714"/>
                      <a:pt x="122654" y="96797"/>
                      <a:pt x="122654" y="96880"/>
                    </a:cubicBezTo>
                    <a:cubicBezTo>
                      <a:pt x="122571" y="96880"/>
                      <a:pt x="122488" y="96880"/>
                      <a:pt x="122488" y="96797"/>
                    </a:cubicBezTo>
                    <a:cubicBezTo>
                      <a:pt x="122405" y="96714"/>
                      <a:pt x="122405" y="96714"/>
                      <a:pt x="122571" y="96714"/>
                    </a:cubicBezTo>
                    <a:close/>
                    <a:moveTo>
                      <a:pt x="115361" y="96465"/>
                    </a:moveTo>
                    <a:cubicBezTo>
                      <a:pt x="115361" y="96465"/>
                      <a:pt x="115444" y="96548"/>
                      <a:pt x="115444" y="96714"/>
                    </a:cubicBezTo>
                    <a:cubicBezTo>
                      <a:pt x="115444" y="96880"/>
                      <a:pt x="115361" y="96963"/>
                      <a:pt x="115361" y="96963"/>
                    </a:cubicBezTo>
                    <a:cubicBezTo>
                      <a:pt x="115278" y="96880"/>
                      <a:pt x="115278" y="96797"/>
                      <a:pt x="115278" y="96631"/>
                    </a:cubicBezTo>
                    <a:cubicBezTo>
                      <a:pt x="115278" y="96548"/>
                      <a:pt x="115278" y="96465"/>
                      <a:pt x="115361" y="96465"/>
                    </a:cubicBezTo>
                    <a:close/>
                    <a:moveTo>
                      <a:pt x="155450" y="97094"/>
                    </a:moveTo>
                    <a:cubicBezTo>
                      <a:pt x="155472" y="97094"/>
                      <a:pt x="155506" y="97104"/>
                      <a:pt x="155555" y="97128"/>
                    </a:cubicBezTo>
                    <a:cubicBezTo>
                      <a:pt x="155638" y="97128"/>
                      <a:pt x="155638" y="97211"/>
                      <a:pt x="155638" y="97211"/>
                    </a:cubicBezTo>
                    <a:cubicBezTo>
                      <a:pt x="155596" y="97253"/>
                      <a:pt x="155555" y="97273"/>
                      <a:pt x="155524" y="97273"/>
                    </a:cubicBezTo>
                    <a:cubicBezTo>
                      <a:pt x="155493" y="97273"/>
                      <a:pt x="155472" y="97253"/>
                      <a:pt x="155472" y="97211"/>
                    </a:cubicBezTo>
                    <a:cubicBezTo>
                      <a:pt x="155414" y="97153"/>
                      <a:pt x="155396" y="97094"/>
                      <a:pt x="155450" y="97094"/>
                    </a:cubicBezTo>
                    <a:close/>
                    <a:moveTo>
                      <a:pt x="143306" y="97179"/>
                    </a:moveTo>
                    <a:cubicBezTo>
                      <a:pt x="143328" y="97179"/>
                      <a:pt x="143350" y="97189"/>
                      <a:pt x="143373" y="97211"/>
                    </a:cubicBezTo>
                    <a:cubicBezTo>
                      <a:pt x="143373" y="97211"/>
                      <a:pt x="143373" y="97294"/>
                      <a:pt x="143290" y="97460"/>
                    </a:cubicBezTo>
                    <a:cubicBezTo>
                      <a:pt x="143290" y="97543"/>
                      <a:pt x="143207" y="97626"/>
                      <a:pt x="143124" y="97626"/>
                    </a:cubicBezTo>
                    <a:cubicBezTo>
                      <a:pt x="143041" y="97543"/>
                      <a:pt x="143041" y="97460"/>
                      <a:pt x="143124" y="97377"/>
                    </a:cubicBezTo>
                    <a:cubicBezTo>
                      <a:pt x="143185" y="97256"/>
                      <a:pt x="143245" y="97179"/>
                      <a:pt x="143306" y="97179"/>
                    </a:cubicBezTo>
                    <a:close/>
                    <a:moveTo>
                      <a:pt x="161360" y="96812"/>
                    </a:moveTo>
                    <a:cubicBezTo>
                      <a:pt x="161478" y="96812"/>
                      <a:pt x="161570" y="96901"/>
                      <a:pt x="161522" y="97045"/>
                    </a:cubicBezTo>
                    <a:cubicBezTo>
                      <a:pt x="161522" y="97211"/>
                      <a:pt x="161439" y="97377"/>
                      <a:pt x="161273" y="97543"/>
                    </a:cubicBezTo>
                    <a:cubicBezTo>
                      <a:pt x="161199" y="97617"/>
                      <a:pt x="161158" y="97658"/>
                      <a:pt x="161135" y="97658"/>
                    </a:cubicBezTo>
                    <a:cubicBezTo>
                      <a:pt x="161108" y="97658"/>
                      <a:pt x="161108" y="97597"/>
                      <a:pt x="161108" y="97460"/>
                    </a:cubicBezTo>
                    <a:cubicBezTo>
                      <a:pt x="161108" y="97211"/>
                      <a:pt x="161108" y="97045"/>
                      <a:pt x="161108" y="96963"/>
                    </a:cubicBezTo>
                    <a:cubicBezTo>
                      <a:pt x="161177" y="96858"/>
                      <a:pt x="161276" y="96812"/>
                      <a:pt x="161360" y="96812"/>
                    </a:cubicBezTo>
                    <a:close/>
                    <a:moveTo>
                      <a:pt x="154146" y="96880"/>
                    </a:moveTo>
                    <a:cubicBezTo>
                      <a:pt x="154229" y="96880"/>
                      <a:pt x="154146" y="97045"/>
                      <a:pt x="153980" y="97294"/>
                    </a:cubicBezTo>
                    <a:cubicBezTo>
                      <a:pt x="153815" y="97543"/>
                      <a:pt x="153649" y="97708"/>
                      <a:pt x="153649" y="97708"/>
                    </a:cubicBezTo>
                    <a:cubicBezTo>
                      <a:pt x="153483" y="97626"/>
                      <a:pt x="154063" y="96880"/>
                      <a:pt x="154146" y="96880"/>
                    </a:cubicBezTo>
                    <a:close/>
                    <a:moveTo>
                      <a:pt x="144387" y="99221"/>
                    </a:moveTo>
                    <a:cubicBezTo>
                      <a:pt x="144499" y="99221"/>
                      <a:pt x="144550" y="99331"/>
                      <a:pt x="144450" y="99532"/>
                    </a:cubicBezTo>
                    <a:cubicBezTo>
                      <a:pt x="144391" y="99590"/>
                      <a:pt x="144333" y="99649"/>
                      <a:pt x="144245" y="99649"/>
                    </a:cubicBezTo>
                    <a:cubicBezTo>
                      <a:pt x="144208" y="99649"/>
                      <a:pt x="144167" y="99639"/>
                      <a:pt x="144118" y="99615"/>
                    </a:cubicBezTo>
                    <a:cubicBezTo>
                      <a:pt x="143953" y="99532"/>
                      <a:pt x="143953" y="99532"/>
                      <a:pt x="144118" y="99366"/>
                    </a:cubicBezTo>
                    <a:cubicBezTo>
                      <a:pt x="144216" y="99268"/>
                      <a:pt x="144315" y="99221"/>
                      <a:pt x="144387" y="99221"/>
                    </a:cubicBezTo>
                    <a:close/>
                    <a:moveTo>
                      <a:pt x="145272" y="99329"/>
                    </a:moveTo>
                    <a:cubicBezTo>
                      <a:pt x="145315" y="99329"/>
                      <a:pt x="145334" y="99476"/>
                      <a:pt x="145279" y="99697"/>
                    </a:cubicBezTo>
                    <a:cubicBezTo>
                      <a:pt x="145279" y="99863"/>
                      <a:pt x="145196" y="99946"/>
                      <a:pt x="145196" y="99946"/>
                    </a:cubicBezTo>
                    <a:cubicBezTo>
                      <a:pt x="145030" y="99946"/>
                      <a:pt x="145030" y="99532"/>
                      <a:pt x="145196" y="99449"/>
                    </a:cubicBezTo>
                    <a:cubicBezTo>
                      <a:pt x="145223" y="99366"/>
                      <a:pt x="145251" y="99329"/>
                      <a:pt x="145272" y="99329"/>
                    </a:cubicBezTo>
                    <a:close/>
                    <a:moveTo>
                      <a:pt x="148067" y="99520"/>
                    </a:moveTo>
                    <a:cubicBezTo>
                      <a:pt x="148108" y="99520"/>
                      <a:pt x="148173" y="99603"/>
                      <a:pt x="148262" y="99780"/>
                    </a:cubicBezTo>
                    <a:cubicBezTo>
                      <a:pt x="148367" y="99938"/>
                      <a:pt x="148406" y="99996"/>
                      <a:pt x="148356" y="99996"/>
                    </a:cubicBezTo>
                    <a:cubicBezTo>
                      <a:pt x="148328" y="99996"/>
                      <a:pt x="148270" y="99976"/>
                      <a:pt x="148179" y="99946"/>
                    </a:cubicBezTo>
                    <a:cubicBezTo>
                      <a:pt x="148013" y="99946"/>
                      <a:pt x="147931" y="99780"/>
                      <a:pt x="148013" y="99697"/>
                    </a:cubicBezTo>
                    <a:cubicBezTo>
                      <a:pt x="148013" y="99582"/>
                      <a:pt x="148031" y="99520"/>
                      <a:pt x="148067" y="99520"/>
                    </a:cubicBezTo>
                    <a:close/>
                    <a:moveTo>
                      <a:pt x="20535" y="101650"/>
                    </a:moveTo>
                    <a:cubicBezTo>
                      <a:pt x="20571" y="101650"/>
                      <a:pt x="20608" y="101659"/>
                      <a:pt x="20636" y="101686"/>
                    </a:cubicBezTo>
                    <a:cubicBezTo>
                      <a:pt x="20802" y="101769"/>
                      <a:pt x="20885" y="101769"/>
                      <a:pt x="20802" y="101852"/>
                    </a:cubicBezTo>
                    <a:cubicBezTo>
                      <a:pt x="20802" y="101935"/>
                      <a:pt x="20719" y="101935"/>
                      <a:pt x="20553" y="101935"/>
                    </a:cubicBezTo>
                    <a:cubicBezTo>
                      <a:pt x="20470" y="101852"/>
                      <a:pt x="20387" y="101769"/>
                      <a:pt x="20387" y="101686"/>
                    </a:cubicBezTo>
                    <a:cubicBezTo>
                      <a:pt x="20387" y="101686"/>
                      <a:pt x="20461" y="101650"/>
                      <a:pt x="20535" y="101650"/>
                    </a:cubicBezTo>
                    <a:close/>
                    <a:moveTo>
                      <a:pt x="115278" y="101769"/>
                    </a:moveTo>
                    <a:cubicBezTo>
                      <a:pt x="115361" y="101769"/>
                      <a:pt x="115361" y="101852"/>
                      <a:pt x="115361" y="101935"/>
                    </a:cubicBezTo>
                    <a:cubicBezTo>
                      <a:pt x="115337" y="101959"/>
                      <a:pt x="115313" y="101969"/>
                      <a:pt x="115290" y="101969"/>
                    </a:cubicBezTo>
                    <a:cubicBezTo>
                      <a:pt x="115237" y="101969"/>
                      <a:pt x="115195" y="101911"/>
                      <a:pt x="115195" y="101852"/>
                    </a:cubicBezTo>
                    <a:cubicBezTo>
                      <a:pt x="115112" y="101769"/>
                      <a:pt x="115112" y="101769"/>
                      <a:pt x="115278" y="101769"/>
                    </a:cubicBezTo>
                    <a:close/>
                    <a:moveTo>
                      <a:pt x="161093" y="102150"/>
                    </a:moveTo>
                    <a:cubicBezTo>
                      <a:pt x="161232" y="102150"/>
                      <a:pt x="161345" y="102538"/>
                      <a:pt x="161273" y="102681"/>
                    </a:cubicBezTo>
                    <a:cubicBezTo>
                      <a:pt x="161273" y="102681"/>
                      <a:pt x="161108" y="102598"/>
                      <a:pt x="161025" y="102515"/>
                    </a:cubicBezTo>
                    <a:cubicBezTo>
                      <a:pt x="160942" y="102349"/>
                      <a:pt x="160942" y="102266"/>
                      <a:pt x="161025" y="102184"/>
                    </a:cubicBezTo>
                    <a:cubicBezTo>
                      <a:pt x="161048" y="102160"/>
                      <a:pt x="161071" y="102150"/>
                      <a:pt x="161093" y="102150"/>
                    </a:cubicBezTo>
                    <a:close/>
                    <a:moveTo>
                      <a:pt x="154726" y="103675"/>
                    </a:moveTo>
                    <a:cubicBezTo>
                      <a:pt x="154975" y="103675"/>
                      <a:pt x="155224" y="104007"/>
                      <a:pt x="155141" y="104338"/>
                    </a:cubicBezTo>
                    <a:cubicBezTo>
                      <a:pt x="155111" y="104397"/>
                      <a:pt x="155061" y="104425"/>
                      <a:pt x="154994" y="104425"/>
                    </a:cubicBezTo>
                    <a:cubicBezTo>
                      <a:pt x="154871" y="104425"/>
                      <a:pt x="154692" y="104333"/>
                      <a:pt x="154478" y="104173"/>
                    </a:cubicBezTo>
                    <a:cubicBezTo>
                      <a:pt x="154312" y="104090"/>
                      <a:pt x="154478" y="103758"/>
                      <a:pt x="154726" y="103675"/>
                    </a:cubicBezTo>
                    <a:close/>
                    <a:moveTo>
                      <a:pt x="4475" y="106410"/>
                    </a:moveTo>
                    <a:cubicBezTo>
                      <a:pt x="4641" y="106410"/>
                      <a:pt x="4724" y="106493"/>
                      <a:pt x="4724" y="106493"/>
                    </a:cubicBezTo>
                    <a:cubicBezTo>
                      <a:pt x="4724" y="106552"/>
                      <a:pt x="4641" y="106610"/>
                      <a:pt x="4563" y="106610"/>
                    </a:cubicBezTo>
                    <a:cubicBezTo>
                      <a:pt x="4531" y="106610"/>
                      <a:pt x="4500" y="106600"/>
                      <a:pt x="4475" y="106576"/>
                    </a:cubicBezTo>
                    <a:cubicBezTo>
                      <a:pt x="4310" y="106576"/>
                      <a:pt x="4227" y="106493"/>
                      <a:pt x="4227" y="106493"/>
                    </a:cubicBezTo>
                    <a:cubicBezTo>
                      <a:pt x="4227" y="106493"/>
                      <a:pt x="4393" y="106410"/>
                      <a:pt x="4475" y="106410"/>
                    </a:cubicBezTo>
                    <a:close/>
                    <a:moveTo>
                      <a:pt x="112046" y="107570"/>
                    </a:moveTo>
                    <a:cubicBezTo>
                      <a:pt x="112129" y="107653"/>
                      <a:pt x="112212" y="107653"/>
                      <a:pt x="112129" y="107736"/>
                    </a:cubicBezTo>
                    <a:cubicBezTo>
                      <a:pt x="112129" y="107778"/>
                      <a:pt x="112108" y="107798"/>
                      <a:pt x="112077" y="107798"/>
                    </a:cubicBezTo>
                    <a:cubicBezTo>
                      <a:pt x="112046" y="107798"/>
                      <a:pt x="112005" y="107778"/>
                      <a:pt x="111963" y="107736"/>
                    </a:cubicBezTo>
                    <a:cubicBezTo>
                      <a:pt x="111880" y="107653"/>
                      <a:pt x="111963" y="107570"/>
                      <a:pt x="112046" y="107570"/>
                    </a:cubicBezTo>
                    <a:close/>
                    <a:moveTo>
                      <a:pt x="166246" y="117681"/>
                    </a:moveTo>
                    <a:cubicBezTo>
                      <a:pt x="166329" y="117681"/>
                      <a:pt x="166329" y="117764"/>
                      <a:pt x="166329" y="117847"/>
                    </a:cubicBezTo>
                    <a:cubicBezTo>
                      <a:pt x="166304" y="117871"/>
                      <a:pt x="166280" y="117881"/>
                      <a:pt x="166258" y="117881"/>
                    </a:cubicBezTo>
                    <a:cubicBezTo>
                      <a:pt x="166204" y="117881"/>
                      <a:pt x="166163" y="117823"/>
                      <a:pt x="166163" y="117764"/>
                    </a:cubicBezTo>
                    <a:cubicBezTo>
                      <a:pt x="166080" y="117681"/>
                      <a:pt x="166080" y="117681"/>
                      <a:pt x="166246" y="117681"/>
                    </a:cubicBezTo>
                    <a:close/>
                    <a:moveTo>
                      <a:pt x="166660" y="117764"/>
                    </a:moveTo>
                    <a:cubicBezTo>
                      <a:pt x="166743" y="117764"/>
                      <a:pt x="166826" y="117847"/>
                      <a:pt x="166660" y="117930"/>
                    </a:cubicBezTo>
                    <a:cubicBezTo>
                      <a:pt x="166660" y="117874"/>
                      <a:pt x="166660" y="117819"/>
                      <a:pt x="166660" y="117764"/>
                    </a:cubicBezTo>
                    <a:close/>
                    <a:moveTo>
                      <a:pt x="165831" y="118510"/>
                    </a:moveTo>
                    <a:cubicBezTo>
                      <a:pt x="165997" y="118510"/>
                      <a:pt x="165997" y="118593"/>
                      <a:pt x="165914" y="118676"/>
                    </a:cubicBezTo>
                    <a:lnTo>
                      <a:pt x="165831" y="118676"/>
                    </a:lnTo>
                    <a:cubicBezTo>
                      <a:pt x="165831" y="118676"/>
                      <a:pt x="165749" y="118676"/>
                      <a:pt x="165749" y="118593"/>
                    </a:cubicBezTo>
                    <a:cubicBezTo>
                      <a:pt x="165749" y="118510"/>
                      <a:pt x="165749" y="118510"/>
                      <a:pt x="165831" y="118510"/>
                    </a:cubicBezTo>
                    <a:close/>
                    <a:moveTo>
                      <a:pt x="167351" y="118088"/>
                    </a:moveTo>
                    <a:cubicBezTo>
                      <a:pt x="167368" y="118088"/>
                      <a:pt x="167387" y="118091"/>
                      <a:pt x="167406" y="118095"/>
                    </a:cubicBezTo>
                    <a:cubicBezTo>
                      <a:pt x="167489" y="118178"/>
                      <a:pt x="167572" y="118261"/>
                      <a:pt x="167489" y="118344"/>
                    </a:cubicBezTo>
                    <a:cubicBezTo>
                      <a:pt x="167489" y="118427"/>
                      <a:pt x="167820" y="118593"/>
                      <a:pt x="168235" y="118676"/>
                    </a:cubicBezTo>
                    <a:cubicBezTo>
                      <a:pt x="168898" y="118758"/>
                      <a:pt x="168981" y="118758"/>
                      <a:pt x="168649" y="119007"/>
                    </a:cubicBezTo>
                    <a:cubicBezTo>
                      <a:pt x="168467" y="119152"/>
                      <a:pt x="168270" y="119218"/>
                      <a:pt x="168070" y="119218"/>
                    </a:cubicBezTo>
                    <a:cubicBezTo>
                      <a:pt x="167815" y="119218"/>
                      <a:pt x="167556" y="119110"/>
                      <a:pt x="167323" y="118924"/>
                    </a:cubicBezTo>
                    <a:cubicBezTo>
                      <a:pt x="167011" y="118690"/>
                      <a:pt x="167066" y="118088"/>
                      <a:pt x="167351" y="118088"/>
                    </a:cubicBezTo>
                    <a:close/>
                    <a:moveTo>
                      <a:pt x="37791" y="119173"/>
                    </a:moveTo>
                    <a:cubicBezTo>
                      <a:pt x="37874" y="119173"/>
                      <a:pt x="38040" y="119173"/>
                      <a:pt x="38040" y="119256"/>
                    </a:cubicBezTo>
                    <a:cubicBezTo>
                      <a:pt x="38040" y="119339"/>
                      <a:pt x="37957" y="119339"/>
                      <a:pt x="37957" y="119339"/>
                    </a:cubicBezTo>
                    <a:cubicBezTo>
                      <a:pt x="37957" y="119339"/>
                      <a:pt x="37957" y="119339"/>
                      <a:pt x="37874" y="119421"/>
                    </a:cubicBezTo>
                    <a:lnTo>
                      <a:pt x="37542" y="119421"/>
                    </a:lnTo>
                    <a:cubicBezTo>
                      <a:pt x="37542" y="119339"/>
                      <a:pt x="37625" y="119256"/>
                      <a:pt x="37791" y="119173"/>
                    </a:cubicBezTo>
                    <a:close/>
                    <a:moveTo>
                      <a:pt x="166660" y="118095"/>
                    </a:moveTo>
                    <a:cubicBezTo>
                      <a:pt x="166660" y="118178"/>
                      <a:pt x="166660" y="118178"/>
                      <a:pt x="166743" y="118178"/>
                    </a:cubicBezTo>
                    <a:cubicBezTo>
                      <a:pt x="166826" y="118261"/>
                      <a:pt x="166826" y="118344"/>
                      <a:pt x="166743" y="118427"/>
                    </a:cubicBezTo>
                    <a:cubicBezTo>
                      <a:pt x="166577" y="118593"/>
                      <a:pt x="167075" y="119090"/>
                      <a:pt x="167903" y="119587"/>
                    </a:cubicBezTo>
                    <a:cubicBezTo>
                      <a:pt x="168259" y="119765"/>
                      <a:pt x="168447" y="119847"/>
                      <a:pt x="168571" y="119847"/>
                    </a:cubicBezTo>
                    <a:cubicBezTo>
                      <a:pt x="168679" y="119847"/>
                      <a:pt x="168738" y="119785"/>
                      <a:pt x="168815" y="119670"/>
                    </a:cubicBezTo>
                    <a:cubicBezTo>
                      <a:pt x="168815" y="119587"/>
                      <a:pt x="168898" y="119421"/>
                      <a:pt x="168981" y="119339"/>
                    </a:cubicBezTo>
                    <a:cubicBezTo>
                      <a:pt x="168981" y="119256"/>
                      <a:pt x="169064" y="119173"/>
                      <a:pt x="169146" y="119173"/>
                    </a:cubicBezTo>
                    <a:cubicBezTo>
                      <a:pt x="169312" y="119753"/>
                      <a:pt x="169478" y="120167"/>
                      <a:pt x="169727" y="120582"/>
                    </a:cubicBezTo>
                    <a:cubicBezTo>
                      <a:pt x="169678" y="120557"/>
                      <a:pt x="169622" y="120547"/>
                      <a:pt x="169564" y="120547"/>
                    </a:cubicBezTo>
                    <a:cubicBezTo>
                      <a:pt x="169422" y="120547"/>
                      <a:pt x="169264" y="120606"/>
                      <a:pt x="169146" y="120665"/>
                    </a:cubicBezTo>
                    <a:cubicBezTo>
                      <a:pt x="168922" y="120729"/>
                      <a:pt x="168772" y="120768"/>
                      <a:pt x="168657" y="120768"/>
                    </a:cubicBezTo>
                    <a:cubicBezTo>
                      <a:pt x="168477" y="120768"/>
                      <a:pt x="168387" y="120670"/>
                      <a:pt x="168235" y="120416"/>
                    </a:cubicBezTo>
                    <a:cubicBezTo>
                      <a:pt x="168048" y="120043"/>
                      <a:pt x="167349" y="119717"/>
                      <a:pt x="166941" y="119717"/>
                    </a:cubicBezTo>
                    <a:cubicBezTo>
                      <a:pt x="166805" y="119717"/>
                      <a:pt x="166702" y="119753"/>
                      <a:pt x="166660" y="119836"/>
                    </a:cubicBezTo>
                    <a:cubicBezTo>
                      <a:pt x="166660" y="120002"/>
                      <a:pt x="166826" y="120084"/>
                      <a:pt x="166992" y="120167"/>
                    </a:cubicBezTo>
                    <a:cubicBezTo>
                      <a:pt x="167323" y="120250"/>
                      <a:pt x="167323" y="120250"/>
                      <a:pt x="166992" y="120416"/>
                    </a:cubicBezTo>
                    <a:cubicBezTo>
                      <a:pt x="166743" y="120499"/>
                      <a:pt x="166660" y="120582"/>
                      <a:pt x="166826" y="120582"/>
                    </a:cubicBezTo>
                    <a:cubicBezTo>
                      <a:pt x="166909" y="120582"/>
                      <a:pt x="166909" y="120747"/>
                      <a:pt x="166660" y="120830"/>
                    </a:cubicBezTo>
                    <a:cubicBezTo>
                      <a:pt x="166601" y="120889"/>
                      <a:pt x="166543" y="120916"/>
                      <a:pt x="166484" y="120916"/>
                    </a:cubicBezTo>
                    <a:cubicBezTo>
                      <a:pt x="166377" y="120916"/>
                      <a:pt x="166270" y="120825"/>
                      <a:pt x="166163" y="120665"/>
                    </a:cubicBezTo>
                    <a:cubicBezTo>
                      <a:pt x="166163" y="120582"/>
                      <a:pt x="166080" y="120499"/>
                      <a:pt x="165914" y="120499"/>
                    </a:cubicBezTo>
                    <a:cubicBezTo>
                      <a:pt x="165997" y="120333"/>
                      <a:pt x="166080" y="120084"/>
                      <a:pt x="166163" y="119670"/>
                    </a:cubicBezTo>
                    <a:cubicBezTo>
                      <a:pt x="166163" y="119504"/>
                      <a:pt x="166246" y="119421"/>
                      <a:pt x="166246" y="119256"/>
                    </a:cubicBezTo>
                    <a:lnTo>
                      <a:pt x="166743" y="119256"/>
                    </a:lnTo>
                    <a:lnTo>
                      <a:pt x="166329" y="118924"/>
                    </a:lnTo>
                    <a:cubicBezTo>
                      <a:pt x="166412" y="118758"/>
                      <a:pt x="166412" y="118593"/>
                      <a:pt x="166494" y="118593"/>
                    </a:cubicBezTo>
                    <a:cubicBezTo>
                      <a:pt x="166494" y="118510"/>
                      <a:pt x="166577" y="118344"/>
                      <a:pt x="166660" y="118095"/>
                    </a:cubicBezTo>
                    <a:close/>
                    <a:moveTo>
                      <a:pt x="154726" y="120913"/>
                    </a:moveTo>
                    <a:cubicBezTo>
                      <a:pt x="154809" y="120996"/>
                      <a:pt x="154892" y="120996"/>
                      <a:pt x="154809" y="121079"/>
                    </a:cubicBezTo>
                    <a:cubicBezTo>
                      <a:pt x="154809" y="121120"/>
                      <a:pt x="154788" y="121141"/>
                      <a:pt x="154757" y="121141"/>
                    </a:cubicBezTo>
                    <a:cubicBezTo>
                      <a:pt x="154726" y="121141"/>
                      <a:pt x="154685" y="121120"/>
                      <a:pt x="154643" y="121079"/>
                    </a:cubicBezTo>
                    <a:cubicBezTo>
                      <a:pt x="154561" y="120996"/>
                      <a:pt x="154643" y="120913"/>
                      <a:pt x="154726" y="120913"/>
                    </a:cubicBezTo>
                    <a:close/>
                    <a:moveTo>
                      <a:pt x="163956" y="121348"/>
                    </a:moveTo>
                    <a:cubicBezTo>
                      <a:pt x="164008" y="121348"/>
                      <a:pt x="164050" y="121369"/>
                      <a:pt x="164091" y="121410"/>
                    </a:cubicBezTo>
                    <a:cubicBezTo>
                      <a:pt x="164257" y="121631"/>
                      <a:pt x="164312" y="121742"/>
                      <a:pt x="164183" y="121742"/>
                    </a:cubicBezTo>
                    <a:cubicBezTo>
                      <a:pt x="164119" y="121742"/>
                      <a:pt x="164008" y="121714"/>
                      <a:pt x="163842" y="121659"/>
                    </a:cubicBezTo>
                    <a:cubicBezTo>
                      <a:pt x="163760" y="121659"/>
                      <a:pt x="163594" y="121576"/>
                      <a:pt x="163511" y="121576"/>
                    </a:cubicBezTo>
                    <a:cubicBezTo>
                      <a:pt x="163594" y="121576"/>
                      <a:pt x="163677" y="121493"/>
                      <a:pt x="163760" y="121410"/>
                    </a:cubicBezTo>
                    <a:cubicBezTo>
                      <a:pt x="163842" y="121369"/>
                      <a:pt x="163905" y="121348"/>
                      <a:pt x="163956" y="121348"/>
                    </a:cubicBezTo>
                    <a:close/>
                    <a:moveTo>
                      <a:pt x="165746" y="121392"/>
                    </a:moveTo>
                    <a:cubicBezTo>
                      <a:pt x="166051" y="121392"/>
                      <a:pt x="166399" y="121587"/>
                      <a:pt x="166577" y="121825"/>
                    </a:cubicBezTo>
                    <a:cubicBezTo>
                      <a:pt x="166680" y="122030"/>
                      <a:pt x="166466" y="122171"/>
                      <a:pt x="166170" y="122171"/>
                    </a:cubicBezTo>
                    <a:cubicBezTo>
                      <a:pt x="165987" y="122171"/>
                      <a:pt x="165773" y="122117"/>
                      <a:pt x="165583" y="121990"/>
                    </a:cubicBezTo>
                    <a:cubicBezTo>
                      <a:pt x="165251" y="121825"/>
                      <a:pt x="165168" y="121659"/>
                      <a:pt x="165417" y="121493"/>
                    </a:cubicBezTo>
                    <a:cubicBezTo>
                      <a:pt x="165511" y="121423"/>
                      <a:pt x="165625" y="121392"/>
                      <a:pt x="165746" y="121392"/>
                    </a:cubicBezTo>
                    <a:close/>
                    <a:moveTo>
                      <a:pt x="163014" y="122156"/>
                    </a:moveTo>
                    <a:cubicBezTo>
                      <a:pt x="163262" y="122239"/>
                      <a:pt x="163345" y="122322"/>
                      <a:pt x="163262" y="122322"/>
                    </a:cubicBezTo>
                    <a:cubicBezTo>
                      <a:pt x="163221" y="122363"/>
                      <a:pt x="163159" y="122384"/>
                      <a:pt x="163086" y="122384"/>
                    </a:cubicBezTo>
                    <a:cubicBezTo>
                      <a:pt x="163014" y="122384"/>
                      <a:pt x="162931" y="122363"/>
                      <a:pt x="162848" y="122322"/>
                    </a:cubicBezTo>
                    <a:cubicBezTo>
                      <a:pt x="162765" y="122156"/>
                      <a:pt x="162765" y="122156"/>
                      <a:pt x="163014" y="122156"/>
                    </a:cubicBezTo>
                    <a:close/>
                    <a:moveTo>
                      <a:pt x="192683" y="122156"/>
                    </a:moveTo>
                    <a:cubicBezTo>
                      <a:pt x="193014" y="122156"/>
                      <a:pt x="193429" y="122156"/>
                      <a:pt x="193511" y="122239"/>
                    </a:cubicBezTo>
                    <a:cubicBezTo>
                      <a:pt x="193677" y="122322"/>
                      <a:pt x="193594" y="122322"/>
                      <a:pt x="193429" y="122322"/>
                    </a:cubicBezTo>
                    <a:cubicBezTo>
                      <a:pt x="193263" y="122322"/>
                      <a:pt x="193097" y="122488"/>
                      <a:pt x="193097" y="122653"/>
                    </a:cubicBezTo>
                    <a:cubicBezTo>
                      <a:pt x="193097" y="122843"/>
                      <a:pt x="193062" y="122946"/>
                      <a:pt x="192977" y="122946"/>
                    </a:cubicBezTo>
                    <a:cubicBezTo>
                      <a:pt x="192876" y="122946"/>
                      <a:pt x="192704" y="122802"/>
                      <a:pt x="192434" y="122488"/>
                    </a:cubicBezTo>
                    <a:cubicBezTo>
                      <a:pt x="192020" y="122156"/>
                      <a:pt x="192020" y="122156"/>
                      <a:pt x="192683" y="122156"/>
                    </a:cubicBezTo>
                    <a:close/>
                    <a:moveTo>
                      <a:pt x="168076" y="123116"/>
                    </a:moveTo>
                    <a:cubicBezTo>
                      <a:pt x="168110" y="123116"/>
                      <a:pt x="168162" y="123126"/>
                      <a:pt x="168235" y="123151"/>
                    </a:cubicBezTo>
                    <a:cubicBezTo>
                      <a:pt x="168483" y="123151"/>
                      <a:pt x="168566" y="123234"/>
                      <a:pt x="168483" y="123316"/>
                    </a:cubicBezTo>
                    <a:cubicBezTo>
                      <a:pt x="168459" y="123341"/>
                      <a:pt x="168428" y="123351"/>
                      <a:pt x="168391" y="123351"/>
                    </a:cubicBezTo>
                    <a:cubicBezTo>
                      <a:pt x="168303" y="123351"/>
                      <a:pt x="168186" y="123292"/>
                      <a:pt x="168069" y="123234"/>
                    </a:cubicBezTo>
                    <a:cubicBezTo>
                      <a:pt x="168010" y="123175"/>
                      <a:pt x="167993" y="123116"/>
                      <a:pt x="168076" y="123116"/>
                    </a:cubicBezTo>
                    <a:close/>
                    <a:moveTo>
                      <a:pt x="170702" y="123181"/>
                    </a:moveTo>
                    <a:cubicBezTo>
                      <a:pt x="170806" y="123181"/>
                      <a:pt x="170925" y="123197"/>
                      <a:pt x="171052" y="123234"/>
                    </a:cubicBezTo>
                    <a:cubicBezTo>
                      <a:pt x="171550" y="123316"/>
                      <a:pt x="171550" y="123399"/>
                      <a:pt x="171135" y="123648"/>
                    </a:cubicBezTo>
                    <a:cubicBezTo>
                      <a:pt x="171040" y="123696"/>
                      <a:pt x="170889" y="123744"/>
                      <a:pt x="170746" y="123744"/>
                    </a:cubicBezTo>
                    <a:cubicBezTo>
                      <a:pt x="170642" y="123744"/>
                      <a:pt x="170542" y="123718"/>
                      <a:pt x="170472" y="123648"/>
                    </a:cubicBezTo>
                    <a:cubicBezTo>
                      <a:pt x="170149" y="123389"/>
                      <a:pt x="170331" y="123181"/>
                      <a:pt x="170702" y="123181"/>
                    </a:cubicBezTo>
                    <a:close/>
                    <a:moveTo>
                      <a:pt x="165593" y="122198"/>
                    </a:moveTo>
                    <a:cubicBezTo>
                      <a:pt x="165624" y="122198"/>
                      <a:pt x="165624" y="122239"/>
                      <a:pt x="165583" y="122322"/>
                    </a:cubicBezTo>
                    <a:cubicBezTo>
                      <a:pt x="165530" y="122584"/>
                      <a:pt x="165843" y="122747"/>
                      <a:pt x="166122" y="122747"/>
                    </a:cubicBezTo>
                    <a:cubicBezTo>
                      <a:pt x="166283" y="122747"/>
                      <a:pt x="166434" y="122692"/>
                      <a:pt x="166494" y="122571"/>
                    </a:cubicBezTo>
                    <a:cubicBezTo>
                      <a:pt x="166555" y="122449"/>
                      <a:pt x="166705" y="122372"/>
                      <a:pt x="166878" y="122372"/>
                    </a:cubicBezTo>
                    <a:cubicBezTo>
                      <a:pt x="166941" y="122372"/>
                      <a:pt x="167008" y="122383"/>
                      <a:pt x="167075" y="122405"/>
                    </a:cubicBezTo>
                    <a:cubicBezTo>
                      <a:pt x="167406" y="122488"/>
                      <a:pt x="167406" y="122571"/>
                      <a:pt x="167075" y="123151"/>
                    </a:cubicBezTo>
                    <a:cubicBezTo>
                      <a:pt x="166804" y="123556"/>
                      <a:pt x="166583" y="123766"/>
                      <a:pt x="166397" y="123766"/>
                    </a:cubicBezTo>
                    <a:cubicBezTo>
                      <a:pt x="166241" y="123766"/>
                      <a:pt x="166111" y="123619"/>
                      <a:pt x="165997" y="123316"/>
                    </a:cubicBezTo>
                    <a:cubicBezTo>
                      <a:pt x="165866" y="122989"/>
                      <a:pt x="165062" y="122661"/>
                      <a:pt x="164608" y="122661"/>
                    </a:cubicBezTo>
                    <a:cubicBezTo>
                      <a:pt x="164487" y="122661"/>
                      <a:pt x="164392" y="122684"/>
                      <a:pt x="164340" y="122736"/>
                    </a:cubicBezTo>
                    <a:cubicBezTo>
                      <a:pt x="164267" y="122833"/>
                      <a:pt x="164158" y="122874"/>
                      <a:pt x="164044" y="122874"/>
                    </a:cubicBezTo>
                    <a:cubicBezTo>
                      <a:pt x="163767" y="122874"/>
                      <a:pt x="163452" y="122639"/>
                      <a:pt x="163511" y="122405"/>
                    </a:cubicBezTo>
                    <a:cubicBezTo>
                      <a:pt x="163557" y="122268"/>
                      <a:pt x="163627" y="122206"/>
                      <a:pt x="163778" y="122206"/>
                    </a:cubicBezTo>
                    <a:cubicBezTo>
                      <a:pt x="163902" y="122206"/>
                      <a:pt x="164079" y="122247"/>
                      <a:pt x="164340" y="122322"/>
                    </a:cubicBezTo>
                    <a:cubicBezTo>
                      <a:pt x="164547" y="122363"/>
                      <a:pt x="164775" y="122384"/>
                      <a:pt x="164972" y="122384"/>
                    </a:cubicBezTo>
                    <a:cubicBezTo>
                      <a:pt x="165168" y="122384"/>
                      <a:pt x="165334" y="122363"/>
                      <a:pt x="165417" y="122322"/>
                    </a:cubicBezTo>
                    <a:cubicBezTo>
                      <a:pt x="165500" y="122239"/>
                      <a:pt x="165562" y="122198"/>
                      <a:pt x="165593" y="122198"/>
                    </a:cubicBezTo>
                    <a:close/>
                    <a:moveTo>
                      <a:pt x="189383" y="121886"/>
                    </a:moveTo>
                    <a:cubicBezTo>
                      <a:pt x="189398" y="121886"/>
                      <a:pt x="189420" y="121892"/>
                      <a:pt x="189451" y="121908"/>
                    </a:cubicBezTo>
                    <a:cubicBezTo>
                      <a:pt x="189616" y="121990"/>
                      <a:pt x="189865" y="122156"/>
                      <a:pt x="190114" y="122405"/>
                    </a:cubicBezTo>
                    <a:cubicBezTo>
                      <a:pt x="190279" y="122626"/>
                      <a:pt x="190408" y="122736"/>
                      <a:pt x="190525" y="122736"/>
                    </a:cubicBezTo>
                    <a:cubicBezTo>
                      <a:pt x="190583" y="122736"/>
                      <a:pt x="190638" y="122709"/>
                      <a:pt x="190694" y="122653"/>
                    </a:cubicBezTo>
                    <a:cubicBezTo>
                      <a:pt x="190735" y="122571"/>
                      <a:pt x="190797" y="122529"/>
                      <a:pt x="190859" y="122529"/>
                    </a:cubicBezTo>
                    <a:cubicBezTo>
                      <a:pt x="190922" y="122529"/>
                      <a:pt x="190984" y="122571"/>
                      <a:pt x="191025" y="122653"/>
                    </a:cubicBezTo>
                    <a:cubicBezTo>
                      <a:pt x="191055" y="122684"/>
                      <a:pt x="191086" y="122703"/>
                      <a:pt x="191112" y="122703"/>
                    </a:cubicBezTo>
                    <a:cubicBezTo>
                      <a:pt x="191158" y="122703"/>
                      <a:pt x="191191" y="122645"/>
                      <a:pt x="191191" y="122488"/>
                    </a:cubicBezTo>
                    <a:cubicBezTo>
                      <a:pt x="191191" y="122363"/>
                      <a:pt x="191232" y="122301"/>
                      <a:pt x="191346" y="122301"/>
                    </a:cubicBezTo>
                    <a:cubicBezTo>
                      <a:pt x="191460" y="122301"/>
                      <a:pt x="191647" y="122363"/>
                      <a:pt x="191937" y="122488"/>
                    </a:cubicBezTo>
                    <a:cubicBezTo>
                      <a:pt x="192351" y="122736"/>
                      <a:pt x="192600" y="122985"/>
                      <a:pt x="192600" y="123068"/>
                    </a:cubicBezTo>
                    <a:cubicBezTo>
                      <a:pt x="192517" y="123151"/>
                      <a:pt x="192268" y="123316"/>
                      <a:pt x="192020" y="123316"/>
                    </a:cubicBezTo>
                    <a:cubicBezTo>
                      <a:pt x="191771" y="123399"/>
                      <a:pt x="191688" y="123482"/>
                      <a:pt x="191854" y="123482"/>
                    </a:cubicBezTo>
                    <a:cubicBezTo>
                      <a:pt x="191937" y="123565"/>
                      <a:pt x="192020" y="123731"/>
                      <a:pt x="191854" y="123814"/>
                    </a:cubicBezTo>
                    <a:cubicBezTo>
                      <a:pt x="191792" y="123907"/>
                      <a:pt x="191718" y="123954"/>
                      <a:pt x="191619" y="123954"/>
                    </a:cubicBezTo>
                    <a:cubicBezTo>
                      <a:pt x="191455" y="123954"/>
                      <a:pt x="191222" y="123824"/>
                      <a:pt x="190859" y="123565"/>
                    </a:cubicBezTo>
                    <a:cubicBezTo>
                      <a:pt x="190362" y="123316"/>
                      <a:pt x="189865" y="123068"/>
                      <a:pt x="189451" y="123068"/>
                    </a:cubicBezTo>
                    <a:cubicBezTo>
                      <a:pt x="189323" y="123082"/>
                      <a:pt x="189217" y="123089"/>
                      <a:pt x="189132" y="123089"/>
                    </a:cubicBezTo>
                    <a:cubicBezTo>
                      <a:pt x="188724" y="123089"/>
                      <a:pt x="188818" y="122928"/>
                      <a:pt x="189368" y="122653"/>
                    </a:cubicBezTo>
                    <a:cubicBezTo>
                      <a:pt x="189865" y="122488"/>
                      <a:pt x="189865" y="122405"/>
                      <a:pt x="189533" y="122156"/>
                    </a:cubicBezTo>
                    <a:cubicBezTo>
                      <a:pt x="189398" y="122021"/>
                      <a:pt x="189318" y="121886"/>
                      <a:pt x="189383" y="121886"/>
                    </a:cubicBezTo>
                    <a:close/>
                    <a:moveTo>
                      <a:pt x="186550" y="123731"/>
                    </a:moveTo>
                    <a:cubicBezTo>
                      <a:pt x="186633" y="123814"/>
                      <a:pt x="186633" y="123897"/>
                      <a:pt x="186716" y="124062"/>
                    </a:cubicBezTo>
                    <a:cubicBezTo>
                      <a:pt x="186716" y="124228"/>
                      <a:pt x="186550" y="124228"/>
                      <a:pt x="186384" y="124228"/>
                    </a:cubicBezTo>
                    <a:cubicBezTo>
                      <a:pt x="186218" y="124145"/>
                      <a:pt x="186136" y="123979"/>
                      <a:pt x="186301" y="123897"/>
                    </a:cubicBezTo>
                    <a:cubicBezTo>
                      <a:pt x="186384" y="123814"/>
                      <a:pt x="186467" y="123731"/>
                      <a:pt x="186550" y="123731"/>
                    </a:cubicBezTo>
                    <a:close/>
                    <a:moveTo>
                      <a:pt x="180321" y="122795"/>
                    </a:moveTo>
                    <a:cubicBezTo>
                      <a:pt x="180400" y="122795"/>
                      <a:pt x="180490" y="122827"/>
                      <a:pt x="180583" y="122902"/>
                    </a:cubicBezTo>
                    <a:cubicBezTo>
                      <a:pt x="180749" y="123068"/>
                      <a:pt x="180749" y="123151"/>
                      <a:pt x="180500" y="123234"/>
                    </a:cubicBezTo>
                    <a:cubicBezTo>
                      <a:pt x="180252" y="123234"/>
                      <a:pt x="180334" y="123399"/>
                      <a:pt x="180749" y="123648"/>
                    </a:cubicBezTo>
                    <a:cubicBezTo>
                      <a:pt x="181380" y="123963"/>
                      <a:pt x="181482" y="124231"/>
                      <a:pt x="181166" y="124231"/>
                    </a:cubicBezTo>
                    <a:cubicBezTo>
                      <a:pt x="181067" y="124231"/>
                      <a:pt x="180927" y="124205"/>
                      <a:pt x="180749" y="124145"/>
                    </a:cubicBezTo>
                    <a:cubicBezTo>
                      <a:pt x="180417" y="124062"/>
                      <a:pt x="180169" y="123814"/>
                      <a:pt x="180086" y="123565"/>
                    </a:cubicBezTo>
                    <a:cubicBezTo>
                      <a:pt x="179893" y="123180"/>
                      <a:pt x="180049" y="122795"/>
                      <a:pt x="180321" y="122795"/>
                    </a:cubicBezTo>
                    <a:close/>
                    <a:moveTo>
                      <a:pt x="174252" y="123667"/>
                    </a:moveTo>
                    <a:cubicBezTo>
                      <a:pt x="174471" y="123667"/>
                      <a:pt x="174699" y="123838"/>
                      <a:pt x="174699" y="124145"/>
                    </a:cubicBezTo>
                    <a:cubicBezTo>
                      <a:pt x="174699" y="124306"/>
                      <a:pt x="174664" y="124397"/>
                      <a:pt x="174528" y="124397"/>
                    </a:cubicBezTo>
                    <a:cubicBezTo>
                      <a:pt x="174454" y="124397"/>
                      <a:pt x="174348" y="124370"/>
                      <a:pt x="174202" y="124311"/>
                    </a:cubicBezTo>
                    <a:cubicBezTo>
                      <a:pt x="173704" y="124228"/>
                      <a:pt x="173622" y="123979"/>
                      <a:pt x="174036" y="123731"/>
                    </a:cubicBezTo>
                    <a:cubicBezTo>
                      <a:pt x="174100" y="123688"/>
                      <a:pt x="174175" y="123667"/>
                      <a:pt x="174252" y="123667"/>
                    </a:cubicBezTo>
                    <a:close/>
                    <a:moveTo>
                      <a:pt x="187331" y="123577"/>
                    </a:moveTo>
                    <a:cubicBezTo>
                      <a:pt x="187493" y="123577"/>
                      <a:pt x="187681" y="123782"/>
                      <a:pt x="187793" y="124062"/>
                    </a:cubicBezTo>
                    <a:cubicBezTo>
                      <a:pt x="187880" y="124322"/>
                      <a:pt x="187876" y="124446"/>
                      <a:pt x="187793" y="124446"/>
                    </a:cubicBezTo>
                    <a:cubicBezTo>
                      <a:pt x="187718" y="124446"/>
                      <a:pt x="187576" y="124343"/>
                      <a:pt x="187379" y="124145"/>
                    </a:cubicBezTo>
                    <a:cubicBezTo>
                      <a:pt x="187213" y="124062"/>
                      <a:pt x="187130" y="123814"/>
                      <a:pt x="187130" y="123731"/>
                    </a:cubicBezTo>
                    <a:cubicBezTo>
                      <a:pt x="187184" y="123624"/>
                      <a:pt x="187254" y="123577"/>
                      <a:pt x="187331" y="123577"/>
                    </a:cubicBezTo>
                    <a:close/>
                    <a:moveTo>
                      <a:pt x="160766" y="124124"/>
                    </a:moveTo>
                    <a:cubicBezTo>
                      <a:pt x="160942" y="124124"/>
                      <a:pt x="161108" y="124187"/>
                      <a:pt x="161108" y="124311"/>
                    </a:cubicBezTo>
                    <a:cubicBezTo>
                      <a:pt x="161108" y="124394"/>
                      <a:pt x="161108" y="124477"/>
                      <a:pt x="161108" y="124477"/>
                    </a:cubicBezTo>
                    <a:lnTo>
                      <a:pt x="161025" y="124477"/>
                    </a:lnTo>
                    <a:cubicBezTo>
                      <a:pt x="161025" y="124560"/>
                      <a:pt x="160942" y="124642"/>
                      <a:pt x="160859" y="124642"/>
                    </a:cubicBezTo>
                    <a:cubicBezTo>
                      <a:pt x="160784" y="124680"/>
                      <a:pt x="160714" y="124696"/>
                      <a:pt x="160650" y="124696"/>
                    </a:cubicBezTo>
                    <a:cubicBezTo>
                      <a:pt x="160432" y="124696"/>
                      <a:pt x="160298" y="124504"/>
                      <a:pt x="160362" y="124311"/>
                    </a:cubicBezTo>
                    <a:cubicBezTo>
                      <a:pt x="160403" y="124187"/>
                      <a:pt x="160590" y="124124"/>
                      <a:pt x="160766" y="124124"/>
                    </a:cubicBezTo>
                    <a:close/>
                    <a:moveTo>
                      <a:pt x="193180" y="123316"/>
                    </a:moveTo>
                    <a:cubicBezTo>
                      <a:pt x="193180" y="123316"/>
                      <a:pt x="193511" y="123482"/>
                      <a:pt x="193926" y="123648"/>
                    </a:cubicBezTo>
                    <a:cubicBezTo>
                      <a:pt x="194340" y="123731"/>
                      <a:pt x="194506" y="123897"/>
                      <a:pt x="194340" y="123897"/>
                    </a:cubicBezTo>
                    <a:cubicBezTo>
                      <a:pt x="193843" y="123897"/>
                      <a:pt x="193760" y="124228"/>
                      <a:pt x="194174" y="124394"/>
                    </a:cubicBezTo>
                    <a:cubicBezTo>
                      <a:pt x="194643" y="124570"/>
                      <a:pt x="194283" y="124745"/>
                      <a:pt x="193798" y="124745"/>
                    </a:cubicBezTo>
                    <a:cubicBezTo>
                      <a:pt x="193597" y="124745"/>
                      <a:pt x="193374" y="124715"/>
                      <a:pt x="193180" y="124642"/>
                    </a:cubicBezTo>
                    <a:cubicBezTo>
                      <a:pt x="192683" y="124477"/>
                      <a:pt x="192600" y="124394"/>
                      <a:pt x="192848" y="123979"/>
                    </a:cubicBezTo>
                    <a:cubicBezTo>
                      <a:pt x="193014" y="123648"/>
                      <a:pt x="193180" y="123399"/>
                      <a:pt x="193180" y="123316"/>
                    </a:cubicBezTo>
                    <a:close/>
                    <a:moveTo>
                      <a:pt x="172296" y="124228"/>
                    </a:moveTo>
                    <a:cubicBezTo>
                      <a:pt x="172461" y="124311"/>
                      <a:pt x="172544" y="124477"/>
                      <a:pt x="172627" y="124560"/>
                    </a:cubicBezTo>
                    <a:cubicBezTo>
                      <a:pt x="172627" y="124681"/>
                      <a:pt x="172583" y="124758"/>
                      <a:pt x="172494" y="124758"/>
                    </a:cubicBezTo>
                    <a:cubicBezTo>
                      <a:pt x="172461" y="124758"/>
                      <a:pt x="172423" y="124748"/>
                      <a:pt x="172378" y="124725"/>
                    </a:cubicBezTo>
                    <a:cubicBezTo>
                      <a:pt x="172213" y="124725"/>
                      <a:pt x="172047" y="124560"/>
                      <a:pt x="172047" y="124394"/>
                    </a:cubicBezTo>
                    <a:cubicBezTo>
                      <a:pt x="171964" y="124228"/>
                      <a:pt x="172047" y="124228"/>
                      <a:pt x="172296" y="124228"/>
                    </a:cubicBezTo>
                    <a:close/>
                    <a:moveTo>
                      <a:pt x="196412" y="123814"/>
                    </a:moveTo>
                    <a:cubicBezTo>
                      <a:pt x="196495" y="123897"/>
                      <a:pt x="196495" y="123979"/>
                      <a:pt x="196495" y="124145"/>
                    </a:cubicBezTo>
                    <a:cubicBezTo>
                      <a:pt x="196412" y="124311"/>
                      <a:pt x="196578" y="124394"/>
                      <a:pt x="196743" y="124394"/>
                    </a:cubicBezTo>
                    <a:cubicBezTo>
                      <a:pt x="196992" y="124394"/>
                      <a:pt x="197075" y="124477"/>
                      <a:pt x="197075" y="124642"/>
                    </a:cubicBezTo>
                    <a:cubicBezTo>
                      <a:pt x="197038" y="124717"/>
                      <a:pt x="196984" y="124758"/>
                      <a:pt x="196898" y="124758"/>
                    </a:cubicBezTo>
                    <a:cubicBezTo>
                      <a:pt x="196793" y="124758"/>
                      <a:pt x="196640" y="124696"/>
                      <a:pt x="196412" y="124560"/>
                    </a:cubicBezTo>
                    <a:cubicBezTo>
                      <a:pt x="196388" y="124535"/>
                      <a:pt x="196356" y="124525"/>
                      <a:pt x="196320" y="124525"/>
                    </a:cubicBezTo>
                    <a:cubicBezTo>
                      <a:pt x="196232" y="124525"/>
                      <a:pt x="196115" y="124584"/>
                      <a:pt x="195998" y="124642"/>
                    </a:cubicBezTo>
                    <a:cubicBezTo>
                      <a:pt x="195953" y="124687"/>
                      <a:pt x="195921" y="124707"/>
                      <a:pt x="195900" y="124707"/>
                    </a:cubicBezTo>
                    <a:cubicBezTo>
                      <a:pt x="195844" y="124707"/>
                      <a:pt x="195876" y="124554"/>
                      <a:pt x="195998" y="124311"/>
                    </a:cubicBezTo>
                    <a:cubicBezTo>
                      <a:pt x="196080" y="123979"/>
                      <a:pt x="196246" y="123814"/>
                      <a:pt x="196412" y="123814"/>
                    </a:cubicBezTo>
                    <a:close/>
                    <a:moveTo>
                      <a:pt x="185141" y="123979"/>
                    </a:moveTo>
                    <a:cubicBezTo>
                      <a:pt x="185224" y="124062"/>
                      <a:pt x="185307" y="124145"/>
                      <a:pt x="185307" y="124311"/>
                    </a:cubicBezTo>
                    <a:cubicBezTo>
                      <a:pt x="185224" y="124394"/>
                      <a:pt x="185307" y="124477"/>
                      <a:pt x="185473" y="124477"/>
                    </a:cubicBezTo>
                    <a:cubicBezTo>
                      <a:pt x="185638" y="124477"/>
                      <a:pt x="185721" y="124560"/>
                      <a:pt x="185638" y="124642"/>
                    </a:cubicBezTo>
                    <a:cubicBezTo>
                      <a:pt x="185617" y="124729"/>
                      <a:pt x="185556" y="124764"/>
                      <a:pt x="185478" y="124764"/>
                    </a:cubicBezTo>
                    <a:cubicBezTo>
                      <a:pt x="185256" y="124764"/>
                      <a:pt x="184892" y="124473"/>
                      <a:pt x="184892" y="124228"/>
                    </a:cubicBezTo>
                    <a:cubicBezTo>
                      <a:pt x="184892" y="124062"/>
                      <a:pt x="184975" y="123979"/>
                      <a:pt x="185141" y="123979"/>
                    </a:cubicBezTo>
                    <a:close/>
                    <a:moveTo>
                      <a:pt x="188788" y="124311"/>
                    </a:moveTo>
                    <a:cubicBezTo>
                      <a:pt x="188788" y="124311"/>
                      <a:pt x="188870" y="124477"/>
                      <a:pt x="188870" y="124560"/>
                    </a:cubicBezTo>
                    <a:cubicBezTo>
                      <a:pt x="188953" y="124725"/>
                      <a:pt x="188870" y="124808"/>
                      <a:pt x="188705" y="124808"/>
                    </a:cubicBezTo>
                    <a:cubicBezTo>
                      <a:pt x="188622" y="124725"/>
                      <a:pt x="188539" y="124642"/>
                      <a:pt x="188622" y="124477"/>
                    </a:cubicBezTo>
                    <a:cubicBezTo>
                      <a:pt x="188622" y="124394"/>
                      <a:pt x="188705" y="124311"/>
                      <a:pt x="188788" y="124311"/>
                    </a:cubicBezTo>
                    <a:close/>
                    <a:moveTo>
                      <a:pt x="190894" y="124464"/>
                    </a:moveTo>
                    <a:cubicBezTo>
                      <a:pt x="190940" y="124464"/>
                      <a:pt x="190990" y="124490"/>
                      <a:pt x="191025" y="124560"/>
                    </a:cubicBezTo>
                    <a:cubicBezTo>
                      <a:pt x="191108" y="124642"/>
                      <a:pt x="191025" y="124808"/>
                      <a:pt x="190777" y="124974"/>
                    </a:cubicBezTo>
                    <a:cubicBezTo>
                      <a:pt x="190552" y="125038"/>
                      <a:pt x="190402" y="125078"/>
                      <a:pt x="190312" y="125078"/>
                    </a:cubicBezTo>
                    <a:cubicBezTo>
                      <a:pt x="190170" y="125078"/>
                      <a:pt x="190178" y="124979"/>
                      <a:pt x="190279" y="124725"/>
                    </a:cubicBezTo>
                    <a:cubicBezTo>
                      <a:pt x="190328" y="124628"/>
                      <a:pt x="190376" y="124588"/>
                      <a:pt x="190425" y="124588"/>
                    </a:cubicBezTo>
                    <a:cubicBezTo>
                      <a:pt x="190459" y="124588"/>
                      <a:pt x="190494" y="124608"/>
                      <a:pt x="190528" y="124642"/>
                    </a:cubicBezTo>
                    <a:cubicBezTo>
                      <a:pt x="190562" y="124677"/>
                      <a:pt x="190597" y="124697"/>
                      <a:pt x="190631" y="124697"/>
                    </a:cubicBezTo>
                    <a:cubicBezTo>
                      <a:pt x="190679" y="124697"/>
                      <a:pt x="190728" y="124657"/>
                      <a:pt x="190777" y="124560"/>
                    </a:cubicBezTo>
                    <a:cubicBezTo>
                      <a:pt x="190777" y="124512"/>
                      <a:pt x="190832" y="124464"/>
                      <a:pt x="190894" y="124464"/>
                    </a:cubicBezTo>
                    <a:close/>
                    <a:moveTo>
                      <a:pt x="163345" y="124620"/>
                    </a:moveTo>
                    <a:cubicBezTo>
                      <a:pt x="163370" y="124620"/>
                      <a:pt x="163398" y="124627"/>
                      <a:pt x="163428" y="124642"/>
                    </a:cubicBezTo>
                    <a:cubicBezTo>
                      <a:pt x="163594" y="124642"/>
                      <a:pt x="163677" y="124891"/>
                      <a:pt x="163760" y="125057"/>
                    </a:cubicBezTo>
                    <a:cubicBezTo>
                      <a:pt x="163760" y="125305"/>
                      <a:pt x="163677" y="125388"/>
                      <a:pt x="163511" y="125388"/>
                    </a:cubicBezTo>
                    <a:cubicBezTo>
                      <a:pt x="163345" y="125305"/>
                      <a:pt x="163179" y="125140"/>
                      <a:pt x="163179" y="124891"/>
                    </a:cubicBezTo>
                    <a:cubicBezTo>
                      <a:pt x="163179" y="124756"/>
                      <a:pt x="163235" y="124620"/>
                      <a:pt x="163345" y="124620"/>
                    </a:cubicBezTo>
                    <a:close/>
                    <a:moveTo>
                      <a:pt x="179860" y="124771"/>
                    </a:moveTo>
                    <a:cubicBezTo>
                      <a:pt x="179903" y="124771"/>
                      <a:pt x="179978" y="124787"/>
                      <a:pt x="180086" y="124808"/>
                    </a:cubicBezTo>
                    <a:cubicBezTo>
                      <a:pt x="180496" y="124867"/>
                      <a:pt x="181445" y="124925"/>
                      <a:pt x="181995" y="124925"/>
                    </a:cubicBezTo>
                    <a:cubicBezTo>
                      <a:pt x="182223" y="124925"/>
                      <a:pt x="182382" y="124915"/>
                      <a:pt x="182406" y="124891"/>
                    </a:cubicBezTo>
                    <a:cubicBezTo>
                      <a:pt x="182485" y="124872"/>
                      <a:pt x="182549" y="124861"/>
                      <a:pt x="182605" y="124861"/>
                    </a:cubicBezTo>
                    <a:cubicBezTo>
                      <a:pt x="182786" y="124861"/>
                      <a:pt x="182879" y="124969"/>
                      <a:pt x="183069" y="125223"/>
                    </a:cubicBezTo>
                    <a:cubicBezTo>
                      <a:pt x="183242" y="125625"/>
                      <a:pt x="183215" y="125868"/>
                      <a:pt x="183043" y="125868"/>
                    </a:cubicBezTo>
                    <a:cubicBezTo>
                      <a:pt x="182968" y="125868"/>
                      <a:pt x="182864" y="125821"/>
                      <a:pt x="182738" y="125720"/>
                    </a:cubicBezTo>
                    <a:cubicBezTo>
                      <a:pt x="182613" y="125637"/>
                      <a:pt x="182427" y="125596"/>
                      <a:pt x="182209" y="125596"/>
                    </a:cubicBezTo>
                    <a:cubicBezTo>
                      <a:pt x="181992" y="125596"/>
                      <a:pt x="181743" y="125637"/>
                      <a:pt x="181495" y="125720"/>
                    </a:cubicBezTo>
                    <a:cubicBezTo>
                      <a:pt x="181191" y="125780"/>
                      <a:pt x="180988" y="125819"/>
                      <a:pt x="180832" y="125819"/>
                    </a:cubicBezTo>
                    <a:cubicBezTo>
                      <a:pt x="180561" y="125819"/>
                      <a:pt x="180431" y="125704"/>
                      <a:pt x="180169" y="125388"/>
                    </a:cubicBezTo>
                    <a:cubicBezTo>
                      <a:pt x="179863" y="124899"/>
                      <a:pt x="179737" y="124771"/>
                      <a:pt x="179860" y="124771"/>
                    </a:cubicBezTo>
                    <a:close/>
                    <a:moveTo>
                      <a:pt x="189751" y="125513"/>
                    </a:moveTo>
                    <a:cubicBezTo>
                      <a:pt x="189803" y="125513"/>
                      <a:pt x="189865" y="125554"/>
                      <a:pt x="189948" y="125637"/>
                    </a:cubicBezTo>
                    <a:cubicBezTo>
                      <a:pt x="190114" y="125803"/>
                      <a:pt x="190196" y="125968"/>
                      <a:pt x="190196" y="125968"/>
                    </a:cubicBezTo>
                    <a:cubicBezTo>
                      <a:pt x="190196" y="125996"/>
                      <a:pt x="190178" y="126005"/>
                      <a:pt x="190147" y="126005"/>
                    </a:cubicBezTo>
                    <a:cubicBezTo>
                      <a:pt x="190086" y="126005"/>
                      <a:pt x="189975" y="125968"/>
                      <a:pt x="189865" y="125968"/>
                    </a:cubicBezTo>
                    <a:cubicBezTo>
                      <a:pt x="189699" y="125886"/>
                      <a:pt x="189616" y="125720"/>
                      <a:pt x="189616" y="125637"/>
                    </a:cubicBezTo>
                    <a:cubicBezTo>
                      <a:pt x="189658" y="125554"/>
                      <a:pt x="189699" y="125513"/>
                      <a:pt x="189751" y="125513"/>
                    </a:cubicBezTo>
                    <a:close/>
                    <a:moveTo>
                      <a:pt x="189061" y="126163"/>
                    </a:moveTo>
                    <a:cubicBezTo>
                      <a:pt x="189107" y="126163"/>
                      <a:pt x="189182" y="126183"/>
                      <a:pt x="189285" y="126217"/>
                    </a:cubicBezTo>
                    <a:cubicBezTo>
                      <a:pt x="189451" y="126300"/>
                      <a:pt x="189616" y="126383"/>
                      <a:pt x="189533" y="126466"/>
                    </a:cubicBezTo>
                    <a:cubicBezTo>
                      <a:pt x="189368" y="126466"/>
                      <a:pt x="189202" y="126383"/>
                      <a:pt x="189036" y="126300"/>
                    </a:cubicBezTo>
                    <a:cubicBezTo>
                      <a:pt x="188988" y="126203"/>
                      <a:pt x="188996" y="126163"/>
                      <a:pt x="189061" y="126163"/>
                    </a:cubicBezTo>
                    <a:close/>
                    <a:moveTo>
                      <a:pt x="195972" y="126260"/>
                    </a:moveTo>
                    <a:cubicBezTo>
                      <a:pt x="196126" y="126260"/>
                      <a:pt x="196102" y="126387"/>
                      <a:pt x="195832" y="126549"/>
                    </a:cubicBezTo>
                    <a:cubicBezTo>
                      <a:pt x="195773" y="126607"/>
                      <a:pt x="195632" y="126666"/>
                      <a:pt x="195525" y="126666"/>
                    </a:cubicBezTo>
                    <a:cubicBezTo>
                      <a:pt x="195480" y="126666"/>
                      <a:pt x="195442" y="126656"/>
                      <a:pt x="195417" y="126631"/>
                    </a:cubicBezTo>
                    <a:cubicBezTo>
                      <a:pt x="195335" y="126631"/>
                      <a:pt x="195417" y="126466"/>
                      <a:pt x="195583" y="126383"/>
                    </a:cubicBezTo>
                    <a:cubicBezTo>
                      <a:pt x="195757" y="126296"/>
                      <a:pt x="195890" y="126260"/>
                      <a:pt x="195972" y="126260"/>
                    </a:cubicBezTo>
                    <a:close/>
                    <a:moveTo>
                      <a:pt x="196628" y="126048"/>
                    </a:moveTo>
                    <a:cubicBezTo>
                      <a:pt x="196674" y="126048"/>
                      <a:pt x="196714" y="126075"/>
                      <a:pt x="196743" y="126134"/>
                    </a:cubicBezTo>
                    <a:cubicBezTo>
                      <a:pt x="196909" y="126217"/>
                      <a:pt x="196992" y="126466"/>
                      <a:pt x="196909" y="126631"/>
                    </a:cubicBezTo>
                    <a:cubicBezTo>
                      <a:pt x="196849" y="126753"/>
                      <a:pt x="196743" y="126830"/>
                      <a:pt x="196626" y="126830"/>
                    </a:cubicBezTo>
                    <a:cubicBezTo>
                      <a:pt x="196584" y="126830"/>
                      <a:pt x="196539" y="126819"/>
                      <a:pt x="196495" y="126797"/>
                    </a:cubicBezTo>
                    <a:cubicBezTo>
                      <a:pt x="196329" y="126797"/>
                      <a:pt x="196246" y="126549"/>
                      <a:pt x="196329" y="126300"/>
                    </a:cubicBezTo>
                    <a:cubicBezTo>
                      <a:pt x="196436" y="126139"/>
                      <a:pt x="196543" y="126048"/>
                      <a:pt x="196628" y="126048"/>
                    </a:cubicBezTo>
                    <a:close/>
                    <a:moveTo>
                      <a:pt x="168920" y="126435"/>
                    </a:moveTo>
                    <a:cubicBezTo>
                      <a:pt x="168939" y="126435"/>
                      <a:pt x="168960" y="126445"/>
                      <a:pt x="168981" y="126466"/>
                    </a:cubicBezTo>
                    <a:cubicBezTo>
                      <a:pt x="169146" y="126549"/>
                      <a:pt x="169229" y="126797"/>
                      <a:pt x="169229" y="126880"/>
                    </a:cubicBezTo>
                    <a:cubicBezTo>
                      <a:pt x="169229" y="127076"/>
                      <a:pt x="169178" y="127156"/>
                      <a:pt x="169111" y="127156"/>
                    </a:cubicBezTo>
                    <a:cubicBezTo>
                      <a:pt x="169007" y="127156"/>
                      <a:pt x="168865" y="126966"/>
                      <a:pt x="168815" y="126714"/>
                    </a:cubicBezTo>
                    <a:cubicBezTo>
                      <a:pt x="168815" y="126528"/>
                      <a:pt x="168862" y="126435"/>
                      <a:pt x="168920" y="126435"/>
                    </a:cubicBezTo>
                    <a:close/>
                    <a:moveTo>
                      <a:pt x="162821" y="126932"/>
                    </a:moveTo>
                    <a:cubicBezTo>
                      <a:pt x="163159" y="126932"/>
                      <a:pt x="163345" y="127025"/>
                      <a:pt x="163345" y="127212"/>
                    </a:cubicBezTo>
                    <a:cubicBezTo>
                      <a:pt x="163297" y="127356"/>
                      <a:pt x="162997" y="127445"/>
                      <a:pt x="162722" y="127445"/>
                    </a:cubicBezTo>
                    <a:cubicBezTo>
                      <a:pt x="162523" y="127445"/>
                      <a:pt x="162337" y="127399"/>
                      <a:pt x="162268" y="127294"/>
                    </a:cubicBezTo>
                    <a:cubicBezTo>
                      <a:pt x="162102" y="127129"/>
                      <a:pt x="162185" y="127046"/>
                      <a:pt x="162434" y="126963"/>
                    </a:cubicBezTo>
                    <a:cubicBezTo>
                      <a:pt x="162579" y="126942"/>
                      <a:pt x="162708" y="126932"/>
                      <a:pt x="162821" y="126932"/>
                    </a:cubicBezTo>
                    <a:close/>
                    <a:moveTo>
                      <a:pt x="191512" y="126590"/>
                    </a:moveTo>
                    <a:cubicBezTo>
                      <a:pt x="191543" y="126590"/>
                      <a:pt x="191605" y="126631"/>
                      <a:pt x="191688" y="126714"/>
                    </a:cubicBezTo>
                    <a:cubicBezTo>
                      <a:pt x="191937" y="126880"/>
                      <a:pt x="192268" y="127129"/>
                      <a:pt x="192517" y="127212"/>
                    </a:cubicBezTo>
                    <a:cubicBezTo>
                      <a:pt x="192931" y="127377"/>
                      <a:pt x="192931" y="127377"/>
                      <a:pt x="192351" y="127460"/>
                    </a:cubicBezTo>
                    <a:cubicBezTo>
                      <a:pt x="192169" y="127491"/>
                      <a:pt x="192032" y="127510"/>
                      <a:pt x="191930" y="127510"/>
                    </a:cubicBezTo>
                    <a:cubicBezTo>
                      <a:pt x="191755" y="127510"/>
                      <a:pt x="191688" y="127452"/>
                      <a:pt x="191688" y="127294"/>
                    </a:cubicBezTo>
                    <a:cubicBezTo>
                      <a:pt x="191688" y="127129"/>
                      <a:pt x="191605" y="126880"/>
                      <a:pt x="191522" y="126714"/>
                    </a:cubicBezTo>
                    <a:cubicBezTo>
                      <a:pt x="191481" y="126631"/>
                      <a:pt x="191481" y="126590"/>
                      <a:pt x="191512" y="126590"/>
                    </a:cubicBezTo>
                    <a:close/>
                    <a:moveTo>
                      <a:pt x="181901" y="127260"/>
                    </a:moveTo>
                    <a:cubicBezTo>
                      <a:pt x="181943" y="127260"/>
                      <a:pt x="182002" y="127270"/>
                      <a:pt x="182075" y="127294"/>
                    </a:cubicBezTo>
                    <a:cubicBezTo>
                      <a:pt x="182240" y="127377"/>
                      <a:pt x="182406" y="127460"/>
                      <a:pt x="182240" y="127543"/>
                    </a:cubicBezTo>
                    <a:cubicBezTo>
                      <a:pt x="182158" y="127543"/>
                      <a:pt x="181992" y="127543"/>
                      <a:pt x="181909" y="127377"/>
                    </a:cubicBezTo>
                    <a:cubicBezTo>
                      <a:pt x="181792" y="127319"/>
                      <a:pt x="181799" y="127260"/>
                      <a:pt x="181901" y="127260"/>
                    </a:cubicBezTo>
                    <a:close/>
                    <a:moveTo>
                      <a:pt x="185136" y="127177"/>
                    </a:moveTo>
                    <a:cubicBezTo>
                      <a:pt x="185168" y="127177"/>
                      <a:pt x="185200" y="127187"/>
                      <a:pt x="185224" y="127212"/>
                    </a:cubicBezTo>
                    <a:cubicBezTo>
                      <a:pt x="185390" y="127212"/>
                      <a:pt x="185390" y="127377"/>
                      <a:pt x="185390" y="127460"/>
                    </a:cubicBezTo>
                    <a:cubicBezTo>
                      <a:pt x="185307" y="127626"/>
                      <a:pt x="185224" y="127626"/>
                      <a:pt x="185058" y="127626"/>
                    </a:cubicBezTo>
                    <a:cubicBezTo>
                      <a:pt x="184975" y="127543"/>
                      <a:pt x="184892" y="127460"/>
                      <a:pt x="184975" y="127294"/>
                    </a:cubicBezTo>
                    <a:cubicBezTo>
                      <a:pt x="184975" y="127236"/>
                      <a:pt x="185058" y="127177"/>
                      <a:pt x="185136" y="127177"/>
                    </a:cubicBezTo>
                    <a:close/>
                    <a:moveTo>
                      <a:pt x="164324" y="127268"/>
                    </a:moveTo>
                    <a:cubicBezTo>
                      <a:pt x="164463" y="127268"/>
                      <a:pt x="164540" y="127349"/>
                      <a:pt x="164588" y="127543"/>
                    </a:cubicBezTo>
                    <a:cubicBezTo>
                      <a:pt x="164588" y="127640"/>
                      <a:pt x="164531" y="127680"/>
                      <a:pt x="164418" y="127680"/>
                    </a:cubicBezTo>
                    <a:cubicBezTo>
                      <a:pt x="164337" y="127680"/>
                      <a:pt x="164228" y="127660"/>
                      <a:pt x="164091" y="127626"/>
                    </a:cubicBezTo>
                    <a:cubicBezTo>
                      <a:pt x="163677" y="127543"/>
                      <a:pt x="163594" y="127460"/>
                      <a:pt x="163925" y="127377"/>
                    </a:cubicBezTo>
                    <a:cubicBezTo>
                      <a:pt x="164097" y="127309"/>
                      <a:pt x="164226" y="127268"/>
                      <a:pt x="164324" y="127268"/>
                    </a:cubicBezTo>
                    <a:close/>
                    <a:moveTo>
                      <a:pt x="194029" y="127351"/>
                    </a:moveTo>
                    <a:cubicBezTo>
                      <a:pt x="194146" y="127351"/>
                      <a:pt x="194106" y="127432"/>
                      <a:pt x="194009" y="127626"/>
                    </a:cubicBezTo>
                    <a:cubicBezTo>
                      <a:pt x="193957" y="127728"/>
                      <a:pt x="193843" y="127799"/>
                      <a:pt x="193704" y="127799"/>
                    </a:cubicBezTo>
                    <a:cubicBezTo>
                      <a:pt x="193618" y="127799"/>
                      <a:pt x="193523" y="127772"/>
                      <a:pt x="193429" y="127709"/>
                    </a:cubicBezTo>
                    <a:cubicBezTo>
                      <a:pt x="193014" y="127626"/>
                      <a:pt x="193014" y="127626"/>
                      <a:pt x="193511" y="127460"/>
                    </a:cubicBezTo>
                    <a:cubicBezTo>
                      <a:pt x="193786" y="127392"/>
                      <a:pt x="193947" y="127351"/>
                      <a:pt x="194029" y="127351"/>
                    </a:cubicBezTo>
                    <a:close/>
                    <a:moveTo>
                      <a:pt x="159609" y="127674"/>
                    </a:moveTo>
                    <a:cubicBezTo>
                      <a:pt x="159643" y="127674"/>
                      <a:pt x="159674" y="127685"/>
                      <a:pt x="159699" y="127709"/>
                    </a:cubicBezTo>
                    <a:cubicBezTo>
                      <a:pt x="159864" y="127709"/>
                      <a:pt x="159864" y="127792"/>
                      <a:pt x="159699" y="127875"/>
                    </a:cubicBezTo>
                    <a:cubicBezTo>
                      <a:pt x="159616" y="128040"/>
                      <a:pt x="159450" y="128040"/>
                      <a:pt x="159367" y="128040"/>
                    </a:cubicBezTo>
                    <a:cubicBezTo>
                      <a:pt x="159284" y="128040"/>
                      <a:pt x="159284" y="127957"/>
                      <a:pt x="159367" y="127792"/>
                    </a:cubicBezTo>
                    <a:cubicBezTo>
                      <a:pt x="159426" y="127733"/>
                      <a:pt x="159526" y="127674"/>
                      <a:pt x="159609" y="127674"/>
                    </a:cubicBezTo>
                    <a:close/>
                    <a:moveTo>
                      <a:pt x="176108" y="128040"/>
                    </a:moveTo>
                    <a:cubicBezTo>
                      <a:pt x="176274" y="128040"/>
                      <a:pt x="176274" y="128206"/>
                      <a:pt x="176274" y="128289"/>
                    </a:cubicBezTo>
                    <a:cubicBezTo>
                      <a:pt x="176213" y="128410"/>
                      <a:pt x="176152" y="128487"/>
                      <a:pt x="176092" y="128487"/>
                    </a:cubicBezTo>
                    <a:cubicBezTo>
                      <a:pt x="176069" y="128487"/>
                      <a:pt x="176047" y="128477"/>
                      <a:pt x="176025" y="128455"/>
                    </a:cubicBezTo>
                    <a:cubicBezTo>
                      <a:pt x="175859" y="128455"/>
                      <a:pt x="175776" y="128289"/>
                      <a:pt x="175859" y="128206"/>
                    </a:cubicBezTo>
                    <a:cubicBezTo>
                      <a:pt x="175859" y="128040"/>
                      <a:pt x="176025" y="128040"/>
                      <a:pt x="176108" y="128040"/>
                    </a:cubicBezTo>
                    <a:close/>
                    <a:moveTo>
                      <a:pt x="188202" y="128503"/>
                    </a:moveTo>
                    <a:cubicBezTo>
                      <a:pt x="188235" y="128503"/>
                      <a:pt x="188266" y="128513"/>
                      <a:pt x="188290" y="128538"/>
                    </a:cubicBezTo>
                    <a:cubicBezTo>
                      <a:pt x="188456" y="128538"/>
                      <a:pt x="188456" y="128703"/>
                      <a:pt x="188456" y="128786"/>
                    </a:cubicBezTo>
                    <a:cubicBezTo>
                      <a:pt x="188373" y="128952"/>
                      <a:pt x="188290" y="128952"/>
                      <a:pt x="188125" y="128952"/>
                    </a:cubicBezTo>
                    <a:cubicBezTo>
                      <a:pt x="188042" y="128869"/>
                      <a:pt x="187959" y="128786"/>
                      <a:pt x="188042" y="128620"/>
                    </a:cubicBezTo>
                    <a:cubicBezTo>
                      <a:pt x="188042" y="128562"/>
                      <a:pt x="188125" y="128503"/>
                      <a:pt x="188202" y="128503"/>
                    </a:cubicBezTo>
                    <a:close/>
                    <a:moveTo>
                      <a:pt x="195701" y="127880"/>
                    </a:moveTo>
                    <a:cubicBezTo>
                      <a:pt x="195859" y="127880"/>
                      <a:pt x="196128" y="127986"/>
                      <a:pt x="196495" y="128206"/>
                    </a:cubicBezTo>
                    <a:cubicBezTo>
                      <a:pt x="196798" y="128327"/>
                      <a:pt x="197057" y="128404"/>
                      <a:pt x="197174" y="128404"/>
                    </a:cubicBezTo>
                    <a:cubicBezTo>
                      <a:pt x="197217" y="128404"/>
                      <a:pt x="197241" y="128394"/>
                      <a:pt x="197241" y="128372"/>
                    </a:cubicBezTo>
                    <a:cubicBezTo>
                      <a:pt x="197276" y="128302"/>
                      <a:pt x="197311" y="128276"/>
                      <a:pt x="197346" y="128276"/>
                    </a:cubicBezTo>
                    <a:cubicBezTo>
                      <a:pt x="197394" y="128276"/>
                      <a:pt x="197441" y="128324"/>
                      <a:pt x="197489" y="128372"/>
                    </a:cubicBezTo>
                    <a:cubicBezTo>
                      <a:pt x="197572" y="128538"/>
                      <a:pt x="197572" y="128703"/>
                      <a:pt x="197406" y="128869"/>
                    </a:cubicBezTo>
                    <a:cubicBezTo>
                      <a:pt x="197314" y="128962"/>
                      <a:pt x="197163" y="129002"/>
                      <a:pt x="196987" y="129002"/>
                    </a:cubicBezTo>
                    <a:cubicBezTo>
                      <a:pt x="196531" y="129002"/>
                      <a:pt x="195905" y="128730"/>
                      <a:pt x="195666" y="128372"/>
                    </a:cubicBezTo>
                    <a:cubicBezTo>
                      <a:pt x="195481" y="128048"/>
                      <a:pt x="195503" y="127880"/>
                      <a:pt x="195701" y="127880"/>
                    </a:cubicBezTo>
                    <a:close/>
                    <a:moveTo>
                      <a:pt x="193770" y="128464"/>
                    </a:moveTo>
                    <a:cubicBezTo>
                      <a:pt x="193829" y="128464"/>
                      <a:pt x="193887" y="128547"/>
                      <a:pt x="193926" y="128703"/>
                    </a:cubicBezTo>
                    <a:cubicBezTo>
                      <a:pt x="193926" y="128869"/>
                      <a:pt x="193843" y="129035"/>
                      <a:pt x="193677" y="129035"/>
                    </a:cubicBezTo>
                    <a:cubicBezTo>
                      <a:pt x="193511" y="129035"/>
                      <a:pt x="193511" y="128952"/>
                      <a:pt x="193594" y="128786"/>
                    </a:cubicBezTo>
                    <a:cubicBezTo>
                      <a:pt x="193638" y="128567"/>
                      <a:pt x="193705" y="128464"/>
                      <a:pt x="193770" y="128464"/>
                    </a:cubicBezTo>
                    <a:close/>
                    <a:moveTo>
                      <a:pt x="177624" y="128749"/>
                    </a:moveTo>
                    <a:cubicBezTo>
                      <a:pt x="177765" y="128749"/>
                      <a:pt x="177821" y="128897"/>
                      <a:pt x="177765" y="129118"/>
                    </a:cubicBezTo>
                    <a:cubicBezTo>
                      <a:pt x="177703" y="129304"/>
                      <a:pt x="177594" y="129397"/>
                      <a:pt x="177474" y="129397"/>
                    </a:cubicBezTo>
                    <a:cubicBezTo>
                      <a:pt x="177434" y="129397"/>
                      <a:pt x="177392" y="129387"/>
                      <a:pt x="177351" y="129366"/>
                    </a:cubicBezTo>
                    <a:cubicBezTo>
                      <a:pt x="177019" y="129283"/>
                      <a:pt x="177019" y="129035"/>
                      <a:pt x="177351" y="128869"/>
                    </a:cubicBezTo>
                    <a:cubicBezTo>
                      <a:pt x="177461" y="128786"/>
                      <a:pt x="177554" y="128749"/>
                      <a:pt x="177624" y="128749"/>
                    </a:cubicBezTo>
                    <a:close/>
                    <a:moveTo>
                      <a:pt x="13849" y="129395"/>
                    </a:moveTo>
                    <a:cubicBezTo>
                      <a:pt x="13880" y="129395"/>
                      <a:pt x="13889" y="129435"/>
                      <a:pt x="13840" y="129532"/>
                    </a:cubicBezTo>
                    <a:cubicBezTo>
                      <a:pt x="13840" y="129591"/>
                      <a:pt x="13799" y="129649"/>
                      <a:pt x="13745" y="129649"/>
                    </a:cubicBezTo>
                    <a:cubicBezTo>
                      <a:pt x="13723" y="129649"/>
                      <a:pt x="13699" y="129639"/>
                      <a:pt x="13675" y="129615"/>
                    </a:cubicBezTo>
                    <a:cubicBezTo>
                      <a:pt x="13675" y="129615"/>
                      <a:pt x="13675" y="129532"/>
                      <a:pt x="13757" y="129449"/>
                    </a:cubicBezTo>
                    <a:cubicBezTo>
                      <a:pt x="13792" y="129415"/>
                      <a:pt x="13826" y="129395"/>
                      <a:pt x="13849" y="129395"/>
                    </a:cubicBezTo>
                    <a:close/>
                    <a:moveTo>
                      <a:pt x="190765" y="129280"/>
                    </a:moveTo>
                    <a:cubicBezTo>
                      <a:pt x="190928" y="129280"/>
                      <a:pt x="190849" y="129371"/>
                      <a:pt x="190528" y="129532"/>
                    </a:cubicBezTo>
                    <a:cubicBezTo>
                      <a:pt x="190411" y="129591"/>
                      <a:pt x="190252" y="129649"/>
                      <a:pt x="190111" y="129649"/>
                    </a:cubicBezTo>
                    <a:cubicBezTo>
                      <a:pt x="190052" y="129649"/>
                      <a:pt x="189996" y="129639"/>
                      <a:pt x="189948" y="129615"/>
                    </a:cubicBezTo>
                    <a:cubicBezTo>
                      <a:pt x="189865" y="129615"/>
                      <a:pt x="189948" y="129449"/>
                      <a:pt x="190279" y="129366"/>
                    </a:cubicBezTo>
                    <a:cubicBezTo>
                      <a:pt x="190514" y="129308"/>
                      <a:pt x="190676" y="129280"/>
                      <a:pt x="190765" y="129280"/>
                    </a:cubicBezTo>
                    <a:close/>
                    <a:moveTo>
                      <a:pt x="188860" y="129221"/>
                    </a:moveTo>
                    <a:cubicBezTo>
                      <a:pt x="188912" y="129221"/>
                      <a:pt x="188995" y="129242"/>
                      <a:pt x="189119" y="129283"/>
                    </a:cubicBezTo>
                    <a:cubicBezTo>
                      <a:pt x="189285" y="129366"/>
                      <a:pt x="189368" y="129532"/>
                      <a:pt x="189285" y="129615"/>
                    </a:cubicBezTo>
                    <a:cubicBezTo>
                      <a:pt x="189285" y="129698"/>
                      <a:pt x="189243" y="129739"/>
                      <a:pt x="189181" y="129739"/>
                    </a:cubicBezTo>
                    <a:cubicBezTo>
                      <a:pt x="189119" y="129739"/>
                      <a:pt x="189036" y="129698"/>
                      <a:pt x="188953" y="129615"/>
                    </a:cubicBezTo>
                    <a:cubicBezTo>
                      <a:pt x="188788" y="129449"/>
                      <a:pt x="188705" y="129283"/>
                      <a:pt x="188788" y="129283"/>
                    </a:cubicBezTo>
                    <a:cubicBezTo>
                      <a:pt x="188788" y="129242"/>
                      <a:pt x="188808" y="129221"/>
                      <a:pt x="188860" y="129221"/>
                    </a:cubicBezTo>
                    <a:close/>
                    <a:moveTo>
                      <a:pt x="196919" y="129550"/>
                    </a:moveTo>
                    <a:cubicBezTo>
                      <a:pt x="197034" y="129550"/>
                      <a:pt x="197141" y="129673"/>
                      <a:pt x="197324" y="129946"/>
                    </a:cubicBezTo>
                    <a:cubicBezTo>
                      <a:pt x="197489" y="130112"/>
                      <a:pt x="197489" y="130195"/>
                      <a:pt x="197324" y="130195"/>
                    </a:cubicBezTo>
                    <a:cubicBezTo>
                      <a:pt x="197158" y="130112"/>
                      <a:pt x="196909" y="130029"/>
                      <a:pt x="196661" y="130029"/>
                    </a:cubicBezTo>
                    <a:cubicBezTo>
                      <a:pt x="196412" y="130029"/>
                      <a:pt x="196329" y="129946"/>
                      <a:pt x="196578" y="129781"/>
                    </a:cubicBezTo>
                    <a:cubicBezTo>
                      <a:pt x="196727" y="129632"/>
                      <a:pt x="196825" y="129550"/>
                      <a:pt x="196919" y="129550"/>
                    </a:cubicBezTo>
                    <a:close/>
                    <a:moveTo>
                      <a:pt x="162321" y="130045"/>
                    </a:moveTo>
                    <a:cubicBezTo>
                      <a:pt x="162613" y="130045"/>
                      <a:pt x="162779" y="130182"/>
                      <a:pt x="162599" y="130361"/>
                    </a:cubicBezTo>
                    <a:cubicBezTo>
                      <a:pt x="162558" y="130402"/>
                      <a:pt x="162475" y="130423"/>
                      <a:pt x="162371" y="130423"/>
                    </a:cubicBezTo>
                    <a:cubicBezTo>
                      <a:pt x="162268" y="130423"/>
                      <a:pt x="162144" y="130402"/>
                      <a:pt x="162019" y="130361"/>
                    </a:cubicBezTo>
                    <a:cubicBezTo>
                      <a:pt x="161688" y="130278"/>
                      <a:pt x="161605" y="130278"/>
                      <a:pt x="161936" y="130112"/>
                    </a:cubicBezTo>
                    <a:cubicBezTo>
                      <a:pt x="162075" y="130066"/>
                      <a:pt x="162208" y="130045"/>
                      <a:pt x="162321" y="130045"/>
                    </a:cubicBezTo>
                    <a:close/>
                    <a:moveTo>
                      <a:pt x="182075" y="130029"/>
                    </a:moveTo>
                    <a:cubicBezTo>
                      <a:pt x="182075" y="130112"/>
                      <a:pt x="182075" y="130278"/>
                      <a:pt x="182075" y="130444"/>
                    </a:cubicBezTo>
                    <a:cubicBezTo>
                      <a:pt x="181992" y="130361"/>
                      <a:pt x="181909" y="130278"/>
                      <a:pt x="181909" y="130112"/>
                    </a:cubicBezTo>
                    <a:cubicBezTo>
                      <a:pt x="181992" y="130112"/>
                      <a:pt x="181992" y="130029"/>
                      <a:pt x="182075" y="130029"/>
                    </a:cubicBezTo>
                    <a:close/>
                    <a:moveTo>
                      <a:pt x="182323" y="130029"/>
                    </a:moveTo>
                    <a:lnTo>
                      <a:pt x="182323" y="130029"/>
                    </a:lnTo>
                    <a:cubicBezTo>
                      <a:pt x="182489" y="130112"/>
                      <a:pt x="182572" y="130195"/>
                      <a:pt x="182572" y="130361"/>
                    </a:cubicBezTo>
                    <a:cubicBezTo>
                      <a:pt x="182489" y="130444"/>
                      <a:pt x="182489" y="130444"/>
                      <a:pt x="182406" y="130444"/>
                    </a:cubicBezTo>
                    <a:cubicBezTo>
                      <a:pt x="182406" y="130361"/>
                      <a:pt x="182406" y="130278"/>
                      <a:pt x="182406" y="130195"/>
                    </a:cubicBezTo>
                    <a:cubicBezTo>
                      <a:pt x="182323" y="130112"/>
                      <a:pt x="182323" y="130112"/>
                      <a:pt x="182323" y="130029"/>
                    </a:cubicBezTo>
                    <a:close/>
                    <a:moveTo>
                      <a:pt x="191522" y="130195"/>
                    </a:moveTo>
                    <a:cubicBezTo>
                      <a:pt x="191605" y="130278"/>
                      <a:pt x="191688" y="130444"/>
                      <a:pt x="191605" y="130527"/>
                    </a:cubicBezTo>
                    <a:cubicBezTo>
                      <a:pt x="191605" y="130609"/>
                      <a:pt x="191440" y="130692"/>
                      <a:pt x="191357" y="130692"/>
                    </a:cubicBezTo>
                    <a:cubicBezTo>
                      <a:pt x="191274" y="130609"/>
                      <a:pt x="191274" y="130609"/>
                      <a:pt x="191274" y="130527"/>
                    </a:cubicBezTo>
                    <a:cubicBezTo>
                      <a:pt x="191274" y="130527"/>
                      <a:pt x="191274" y="130527"/>
                      <a:pt x="191274" y="130444"/>
                    </a:cubicBezTo>
                    <a:cubicBezTo>
                      <a:pt x="191357" y="130444"/>
                      <a:pt x="191357" y="130361"/>
                      <a:pt x="191274" y="130278"/>
                    </a:cubicBezTo>
                    <a:cubicBezTo>
                      <a:pt x="191357" y="130278"/>
                      <a:pt x="191440" y="130195"/>
                      <a:pt x="191522" y="130195"/>
                    </a:cubicBezTo>
                    <a:close/>
                    <a:moveTo>
                      <a:pt x="164319" y="130327"/>
                    </a:moveTo>
                    <a:cubicBezTo>
                      <a:pt x="164465" y="130327"/>
                      <a:pt x="164562" y="130494"/>
                      <a:pt x="164505" y="130775"/>
                    </a:cubicBezTo>
                    <a:cubicBezTo>
                      <a:pt x="164423" y="130941"/>
                      <a:pt x="164340" y="131024"/>
                      <a:pt x="164257" y="131024"/>
                    </a:cubicBezTo>
                    <a:cubicBezTo>
                      <a:pt x="164174" y="131024"/>
                      <a:pt x="164174" y="130941"/>
                      <a:pt x="164174" y="130941"/>
                    </a:cubicBezTo>
                    <a:cubicBezTo>
                      <a:pt x="164119" y="130720"/>
                      <a:pt x="164100" y="130609"/>
                      <a:pt x="164070" y="130609"/>
                    </a:cubicBezTo>
                    <a:cubicBezTo>
                      <a:pt x="164054" y="130609"/>
                      <a:pt x="164036" y="130637"/>
                      <a:pt x="164008" y="130692"/>
                    </a:cubicBezTo>
                    <a:cubicBezTo>
                      <a:pt x="164008" y="130527"/>
                      <a:pt x="164008" y="130444"/>
                      <a:pt x="164091" y="130444"/>
                    </a:cubicBezTo>
                    <a:cubicBezTo>
                      <a:pt x="164171" y="130364"/>
                      <a:pt x="164250" y="130327"/>
                      <a:pt x="164319" y="130327"/>
                    </a:cubicBezTo>
                    <a:close/>
                    <a:moveTo>
                      <a:pt x="182903" y="130858"/>
                    </a:moveTo>
                    <a:cubicBezTo>
                      <a:pt x="182903" y="130858"/>
                      <a:pt x="182986" y="130941"/>
                      <a:pt x="182986" y="130941"/>
                    </a:cubicBezTo>
                    <a:cubicBezTo>
                      <a:pt x="182986" y="130941"/>
                      <a:pt x="183069" y="131024"/>
                      <a:pt x="183069" y="131024"/>
                    </a:cubicBezTo>
                    <a:cubicBezTo>
                      <a:pt x="182986" y="131024"/>
                      <a:pt x="182903" y="131107"/>
                      <a:pt x="182821" y="131189"/>
                    </a:cubicBezTo>
                    <a:cubicBezTo>
                      <a:pt x="182655" y="131272"/>
                      <a:pt x="182489" y="131355"/>
                      <a:pt x="182406" y="131355"/>
                    </a:cubicBezTo>
                    <a:cubicBezTo>
                      <a:pt x="182323" y="131272"/>
                      <a:pt x="182323" y="131189"/>
                      <a:pt x="182323" y="131107"/>
                    </a:cubicBezTo>
                    <a:cubicBezTo>
                      <a:pt x="182489" y="131024"/>
                      <a:pt x="182738" y="130941"/>
                      <a:pt x="182903" y="130858"/>
                    </a:cubicBezTo>
                    <a:close/>
                    <a:moveTo>
                      <a:pt x="186301" y="131687"/>
                    </a:moveTo>
                    <a:cubicBezTo>
                      <a:pt x="186550" y="131770"/>
                      <a:pt x="186633" y="131852"/>
                      <a:pt x="186550" y="131935"/>
                    </a:cubicBezTo>
                    <a:cubicBezTo>
                      <a:pt x="186467" y="131935"/>
                      <a:pt x="186301" y="131935"/>
                      <a:pt x="186136" y="131770"/>
                    </a:cubicBezTo>
                    <a:cubicBezTo>
                      <a:pt x="186136" y="131770"/>
                      <a:pt x="186136" y="131687"/>
                      <a:pt x="186136" y="131687"/>
                    </a:cubicBezTo>
                    <a:close/>
                    <a:moveTo>
                      <a:pt x="170224" y="131355"/>
                    </a:moveTo>
                    <a:cubicBezTo>
                      <a:pt x="170389" y="131438"/>
                      <a:pt x="170472" y="131438"/>
                      <a:pt x="170472" y="131438"/>
                    </a:cubicBezTo>
                    <a:cubicBezTo>
                      <a:pt x="170555" y="131521"/>
                      <a:pt x="170721" y="131521"/>
                      <a:pt x="170804" y="131687"/>
                    </a:cubicBezTo>
                    <a:cubicBezTo>
                      <a:pt x="171018" y="131847"/>
                      <a:pt x="171094" y="131939"/>
                      <a:pt x="170987" y="131939"/>
                    </a:cubicBezTo>
                    <a:cubicBezTo>
                      <a:pt x="170928" y="131939"/>
                      <a:pt x="170814" y="131911"/>
                      <a:pt x="170638" y="131852"/>
                    </a:cubicBezTo>
                    <a:cubicBezTo>
                      <a:pt x="170307" y="131770"/>
                      <a:pt x="170141" y="131604"/>
                      <a:pt x="170141" y="131521"/>
                    </a:cubicBezTo>
                    <a:cubicBezTo>
                      <a:pt x="170141" y="131438"/>
                      <a:pt x="170224" y="131355"/>
                      <a:pt x="170224" y="131355"/>
                    </a:cubicBezTo>
                    <a:close/>
                    <a:moveTo>
                      <a:pt x="202792" y="131582"/>
                    </a:moveTo>
                    <a:cubicBezTo>
                      <a:pt x="202908" y="131582"/>
                      <a:pt x="202988" y="131731"/>
                      <a:pt x="203125" y="131935"/>
                    </a:cubicBezTo>
                    <a:cubicBezTo>
                      <a:pt x="203208" y="132101"/>
                      <a:pt x="203208" y="132350"/>
                      <a:pt x="203125" y="132350"/>
                    </a:cubicBezTo>
                    <a:cubicBezTo>
                      <a:pt x="203115" y="132355"/>
                      <a:pt x="203105" y="132357"/>
                      <a:pt x="203093" y="132357"/>
                    </a:cubicBezTo>
                    <a:cubicBezTo>
                      <a:pt x="202913" y="132357"/>
                      <a:pt x="202554" y="131760"/>
                      <a:pt x="202710" y="131604"/>
                    </a:cubicBezTo>
                    <a:cubicBezTo>
                      <a:pt x="202740" y="131589"/>
                      <a:pt x="202767" y="131582"/>
                      <a:pt x="202792" y="131582"/>
                    </a:cubicBezTo>
                    <a:close/>
                    <a:moveTo>
                      <a:pt x="19795" y="132481"/>
                    </a:moveTo>
                    <a:cubicBezTo>
                      <a:pt x="19849" y="132481"/>
                      <a:pt x="19890" y="132540"/>
                      <a:pt x="19890" y="132598"/>
                    </a:cubicBezTo>
                    <a:cubicBezTo>
                      <a:pt x="19890" y="132764"/>
                      <a:pt x="19807" y="132764"/>
                      <a:pt x="19724" y="132764"/>
                    </a:cubicBezTo>
                    <a:cubicBezTo>
                      <a:pt x="19641" y="132681"/>
                      <a:pt x="19641" y="132598"/>
                      <a:pt x="19724" y="132515"/>
                    </a:cubicBezTo>
                    <a:cubicBezTo>
                      <a:pt x="19749" y="132491"/>
                      <a:pt x="19773" y="132481"/>
                      <a:pt x="19795" y="132481"/>
                    </a:cubicBezTo>
                    <a:close/>
                    <a:moveTo>
                      <a:pt x="197805" y="132917"/>
                    </a:moveTo>
                    <a:cubicBezTo>
                      <a:pt x="197843" y="132917"/>
                      <a:pt x="197877" y="132921"/>
                      <a:pt x="197904" y="132930"/>
                    </a:cubicBezTo>
                    <a:cubicBezTo>
                      <a:pt x="197987" y="133013"/>
                      <a:pt x="197904" y="133096"/>
                      <a:pt x="197655" y="133178"/>
                    </a:cubicBezTo>
                    <a:cubicBezTo>
                      <a:pt x="197406" y="133344"/>
                      <a:pt x="197158" y="133344"/>
                      <a:pt x="197075" y="133344"/>
                    </a:cubicBezTo>
                    <a:cubicBezTo>
                      <a:pt x="196853" y="133196"/>
                      <a:pt x="197488" y="132917"/>
                      <a:pt x="197805" y="132917"/>
                    </a:cubicBezTo>
                    <a:close/>
                    <a:moveTo>
                      <a:pt x="201175" y="133724"/>
                    </a:moveTo>
                    <a:cubicBezTo>
                      <a:pt x="201212" y="133724"/>
                      <a:pt x="201253" y="133734"/>
                      <a:pt x="201302" y="133759"/>
                    </a:cubicBezTo>
                    <a:cubicBezTo>
                      <a:pt x="201384" y="133841"/>
                      <a:pt x="201467" y="133924"/>
                      <a:pt x="201384" y="134090"/>
                    </a:cubicBezTo>
                    <a:cubicBezTo>
                      <a:pt x="201302" y="134173"/>
                      <a:pt x="201219" y="134173"/>
                      <a:pt x="201053" y="134173"/>
                    </a:cubicBezTo>
                    <a:cubicBezTo>
                      <a:pt x="200970" y="134090"/>
                      <a:pt x="200887" y="133924"/>
                      <a:pt x="200970" y="133841"/>
                    </a:cubicBezTo>
                    <a:cubicBezTo>
                      <a:pt x="201029" y="133783"/>
                      <a:pt x="201087" y="133724"/>
                      <a:pt x="201175" y="133724"/>
                    </a:cubicBezTo>
                    <a:close/>
                    <a:moveTo>
                      <a:pt x="199329" y="134989"/>
                    </a:moveTo>
                    <a:cubicBezTo>
                      <a:pt x="199646" y="134989"/>
                      <a:pt x="200289" y="135268"/>
                      <a:pt x="200141" y="135416"/>
                    </a:cubicBezTo>
                    <a:cubicBezTo>
                      <a:pt x="200141" y="135582"/>
                      <a:pt x="199893" y="135665"/>
                      <a:pt x="199644" y="135748"/>
                    </a:cubicBezTo>
                    <a:cubicBezTo>
                      <a:pt x="199506" y="135775"/>
                      <a:pt x="199405" y="135794"/>
                      <a:pt x="199331" y="135794"/>
                    </a:cubicBezTo>
                    <a:cubicBezTo>
                      <a:pt x="199184" y="135794"/>
                      <a:pt x="199147" y="135720"/>
                      <a:pt x="199147" y="135499"/>
                    </a:cubicBezTo>
                    <a:cubicBezTo>
                      <a:pt x="199147" y="135333"/>
                      <a:pt x="199147" y="135085"/>
                      <a:pt x="199230" y="135002"/>
                    </a:cubicBezTo>
                    <a:cubicBezTo>
                      <a:pt x="199257" y="134993"/>
                      <a:pt x="199290" y="134989"/>
                      <a:pt x="199329" y="134989"/>
                    </a:cubicBezTo>
                    <a:close/>
                    <a:moveTo>
                      <a:pt x="185638" y="138482"/>
                    </a:moveTo>
                    <a:cubicBezTo>
                      <a:pt x="185721" y="138482"/>
                      <a:pt x="185804" y="138482"/>
                      <a:pt x="185804" y="138565"/>
                    </a:cubicBezTo>
                    <a:cubicBezTo>
                      <a:pt x="185749" y="138565"/>
                      <a:pt x="185694" y="138602"/>
                      <a:pt x="185663" y="138602"/>
                    </a:cubicBezTo>
                    <a:cubicBezTo>
                      <a:pt x="185648" y="138602"/>
                      <a:pt x="185638" y="138593"/>
                      <a:pt x="185638" y="138565"/>
                    </a:cubicBezTo>
                    <a:cubicBezTo>
                      <a:pt x="185555" y="138565"/>
                      <a:pt x="185555" y="138482"/>
                      <a:pt x="185638" y="138482"/>
                    </a:cubicBezTo>
                    <a:close/>
                    <a:moveTo>
                      <a:pt x="184975" y="138400"/>
                    </a:moveTo>
                    <a:cubicBezTo>
                      <a:pt x="185141" y="138482"/>
                      <a:pt x="185224" y="138565"/>
                      <a:pt x="185141" y="138731"/>
                    </a:cubicBezTo>
                    <a:cubicBezTo>
                      <a:pt x="185141" y="138772"/>
                      <a:pt x="185120" y="138793"/>
                      <a:pt x="185089" y="138793"/>
                    </a:cubicBezTo>
                    <a:cubicBezTo>
                      <a:pt x="185058" y="138793"/>
                      <a:pt x="185017" y="138772"/>
                      <a:pt x="184975" y="138731"/>
                    </a:cubicBezTo>
                    <a:lnTo>
                      <a:pt x="184892" y="138731"/>
                    </a:lnTo>
                    <a:cubicBezTo>
                      <a:pt x="184892" y="138731"/>
                      <a:pt x="184892" y="138648"/>
                      <a:pt x="184810" y="138648"/>
                    </a:cubicBezTo>
                    <a:cubicBezTo>
                      <a:pt x="184810" y="138565"/>
                      <a:pt x="184892" y="138482"/>
                      <a:pt x="184975" y="138400"/>
                    </a:cubicBezTo>
                    <a:close/>
                    <a:moveTo>
                      <a:pt x="199289" y="140630"/>
                    </a:moveTo>
                    <a:cubicBezTo>
                      <a:pt x="199617" y="140630"/>
                      <a:pt x="200039" y="141222"/>
                      <a:pt x="199727" y="141300"/>
                    </a:cubicBezTo>
                    <a:cubicBezTo>
                      <a:pt x="199727" y="141315"/>
                      <a:pt x="199719" y="141322"/>
                      <a:pt x="199705" y="141322"/>
                    </a:cubicBezTo>
                    <a:cubicBezTo>
                      <a:pt x="199641" y="141322"/>
                      <a:pt x="199449" y="141173"/>
                      <a:pt x="199313" y="140969"/>
                    </a:cubicBezTo>
                    <a:cubicBezTo>
                      <a:pt x="198981" y="140720"/>
                      <a:pt x="198981" y="140637"/>
                      <a:pt x="199230" y="140637"/>
                    </a:cubicBezTo>
                    <a:cubicBezTo>
                      <a:pt x="199249" y="140632"/>
                      <a:pt x="199269" y="140630"/>
                      <a:pt x="199289" y="140630"/>
                    </a:cubicBezTo>
                    <a:close/>
                    <a:moveTo>
                      <a:pt x="40049" y="149608"/>
                    </a:moveTo>
                    <a:cubicBezTo>
                      <a:pt x="40091" y="149608"/>
                      <a:pt x="40111" y="149629"/>
                      <a:pt x="40111" y="149670"/>
                    </a:cubicBezTo>
                    <a:cubicBezTo>
                      <a:pt x="40111" y="149670"/>
                      <a:pt x="40028" y="149836"/>
                      <a:pt x="39946" y="149919"/>
                    </a:cubicBezTo>
                    <a:cubicBezTo>
                      <a:pt x="39863" y="149960"/>
                      <a:pt x="39801" y="149981"/>
                      <a:pt x="39759" y="149981"/>
                    </a:cubicBezTo>
                    <a:cubicBezTo>
                      <a:pt x="39718" y="149981"/>
                      <a:pt x="39697" y="149960"/>
                      <a:pt x="39697" y="149919"/>
                    </a:cubicBezTo>
                    <a:cubicBezTo>
                      <a:pt x="39697" y="149753"/>
                      <a:pt x="39780" y="149670"/>
                      <a:pt x="39863" y="149670"/>
                    </a:cubicBezTo>
                    <a:cubicBezTo>
                      <a:pt x="39946" y="149629"/>
                      <a:pt x="40008" y="149608"/>
                      <a:pt x="40049" y="149608"/>
                    </a:cubicBezTo>
                    <a:close/>
                    <a:moveTo>
                      <a:pt x="6278" y="157067"/>
                    </a:moveTo>
                    <a:cubicBezTo>
                      <a:pt x="6319" y="157067"/>
                      <a:pt x="6382" y="157088"/>
                      <a:pt x="6464" y="157129"/>
                    </a:cubicBezTo>
                    <a:cubicBezTo>
                      <a:pt x="6547" y="157129"/>
                      <a:pt x="6630" y="157212"/>
                      <a:pt x="6630" y="157295"/>
                    </a:cubicBezTo>
                    <a:lnTo>
                      <a:pt x="6382" y="157295"/>
                    </a:lnTo>
                    <a:cubicBezTo>
                      <a:pt x="6299" y="157295"/>
                      <a:pt x="6216" y="157212"/>
                      <a:pt x="6216" y="157129"/>
                    </a:cubicBezTo>
                    <a:cubicBezTo>
                      <a:pt x="6216" y="157088"/>
                      <a:pt x="6237" y="157067"/>
                      <a:pt x="6278" y="157067"/>
                    </a:cubicBezTo>
                    <a:close/>
                    <a:moveTo>
                      <a:pt x="208087" y="161563"/>
                    </a:moveTo>
                    <a:cubicBezTo>
                      <a:pt x="208118" y="161563"/>
                      <a:pt x="208180" y="161604"/>
                      <a:pt x="208263" y="161687"/>
                    </a:cubicBezTo>
                    <a:cubicBezTo>
                      <a:pt x="208429" y="161770"/>
                      <a:pt x="208512" y="161853"/>
                      <a:pt x="208346" y="161936"/>
                    </a:cubicBezTo>
                    <a:cubicBezTo>
                      <a:pt x="208263" y="161936"/>
                      <a:pt x="208180" y="161853"/>
                      <a:pt x="208097" y="161687"/>
                    </a:cubicBezTo>
                    <a:cubicBezTo>
                      <a:pt x="208056" y="161604"/>
                      <a:pt x="208056" y="161563"/>
                      <a:pt x="208087" y="161563"/>
                    </a:cubicBezTo>
                    <a:close/>
                    <a:moveTo>
                      <a:pt x="207186" y="162060"/>
                    </a:moveTo>
                    <a:cubicBezTo>
                      <a:pt x="207227" y="162060"/>
                      <a:pt x="207310" y="162101"/>
                      <a:pt x="207434" y="162184"/>
                    </a:cubicBezTo>
                    <a:cubicBezTo>
                      <a:pt x="207600" y="162267"/>
                      <a:pt x="207600" y="162350"/>
                      <a:pt x="207517" y="162433"/>
                    </a:cubicBezTo>
                    <a:cubicBezTo>
                      <a:pt x="207434" y="162433"/>
                      <a:pt x="207268" y="162350"/>
                      <a:pt x="207186" y="162184"/>
                    </a:cubicBezTo>
                    <a:cubicBezTo>
                      <a:pt x="207144" y="162101"/>
                      <a:pt x="207144" y="162060"/>
                      <a:pt x="207186" y="162060"/>
                    </a:cubicBezTo>
                    <a:close/>
                    <a:moveTo>
                      <a:pt x="200283" y="164719"/>
                    </a:moveTo>
                    <a:cubicBezTo>
                      <a:pt x="200307" y="164719"/>
                      <a:pt x="200341" y="164729"/>
                      <a:pt x="200390" y="164753"/>
                    </a:cubicBezTo>
                    <a:cubicBezTo>
                      <a:pt x="200556" y="164836"/>
                      <a:pt x="200639" y="164919"/>
                      <a:pt x="200556" y="164919"/>
                    </a:cubicBezTo>
                    <a:cubicBezTo>
                      <a:pt x="200521" y="164954"/>
                      <a:pt x="200473" y="164974"/>
                      <a:pt x="200422" y="164974"/>
                    </a:cubicBezTo>
                    <a:cubicBezTo>
                      <a:pt x="200350" y="164974"/>
                      <a:pt x="200273" y="164933"/>
                      <a:pt x="200224" y="164836"/>
                    </a:cubicBezTo>
                    <a:cubicBezTo>
                      <a:pt x="200224" y="164778"/>
                      <a:pt x="200224" y="164719"/>
                      <a:pt x="200283" y="164719"/>
                    </a:cubicBezTo>
                    <a:close/>
                    <a:moveTo>
                      <a:pt x="183566" y="165499"/>
                    </a:moveTo>
                    <a:cubicBezTo>
                      <a:pt x="183566" y="165582"/>
                      <a:pt x="183649" y="165582"/>
                      <a:pt x="183566" y="165665"/>
                    </a:cubicBezTo>
                    <a:cubicBezTo>
                      <a:pt x="183566" y="165582"/>
                      <a:pt x="183566" y="165582"/>
                      <a:pt x="183566" y="165499"/>
                    </a:cubicBezTo>
                    <a:close/>
                    <a:moveTo>
                      <a:pt x="199688" y="165465"/>
                    </a:moveTo>
                    <a:cubicBezTo>
                      <a:pt x="199720" y="165465"/>
                      <a:pt x="199761" y="165475"/>
                      <a:pt x="199810" y="165499"/>
                    </a:cubicBezTo>
                    <a:cubicBezTo>
                      <a:pt x="199976" y="165582"/>
                      <a:pt x="199976" y="165665"/>
                      <a:pt x="199976" y="165665"/>
                    </a:cubicBezTo>
                    <a:cubicBezTo>
                      <a:pt x="199941" y="165699"/>
                      <a:pt x="199893" y="165719"/>
                      <a:pt x="199842" y="165719"/>
                    </a:cubicBezTo>
                    <a:cubicBezTo>
                      <a:pt x="199770" y="165719"/>
                      <a:pt x="199693" y="165679"/>
                      <a:pt x="199644" y="165582"/>
                    </a:cubicBezTo>
                    <a:cubicBezTo>
                      <a:pt x="199585" y="165524"/>
                      <a:pt x="199610" y="165465"/>
                      <a:pt x="199688" y="165465"/>
                    </a:cubicBezTo>
                    <a:close/>
                    <a:moveTo>
                      <a:pt x="147350" y="186218"/>
                    </a:moveTo>
                    <a:cubicBezTo>
                      <a:pt x="147350" y="186259"/>
                      <a:pt x="147330" y="186280"/>
                      <a:pt x="147288" y="186280"/>
                    </a:cubicBezTo>
                    <a:cubicBezTo>
                      <a:pt x="147247" y="186280"/>
                      <a:pt x="147185" y="186259"/>
                      <a:pt x="147102" y="186218"/>
                    </a:cubicBezTo>
                    <a:close/>
                    <a:moveTo>
                      <a:pt x="0" y="0"/>
                    </a:moveTo>
                    <a:lnTo>
                      <a:pt x="0" y="190859"/>
                    </a:lnTo>
                    <a:lnTo>
                      <a:pt x="151577" y="190859"/>
                    </a:lnTo>
                    <a:cubicBezTo>
                      <a:pt x="151577" y="190693"/>
                      <a:pt x="151660" y="190527"/>
                      <a:pt x="151660" y="190444"/>
                    </a:cubicBezTo>
                    <a:cubicBezTo>
                      <a:pt x="151909" y="189864"/>
                      <a:pt x="151826" y="189781"/>
                      <a:pt x="151328" y="189450"/>
                    </a:cubicBezTo>
                    <a:cubicBezTo>
                      <a:pt x="151080" y="189201"/>
                      <a:pt x="150831" y="188953"/>
                      <a:pt x="150831" y="188870"/>
                    </a:cubicBezTo>
                    <a:cubicBezTo>
                      <a:pt x="150914" y="188787"/>
                      <a:pt x="150748" y="188538"/>
                      <a:pt x="150583" y="188455"/>
                    </a:cubicBezTo>
                    <a:cubicBezTo>
                      <a:pt x="150334" y="188290"/>
                      <a:pt x="150168" y="188041"/>
                      <a:pt x="150251" y="187958"/>
                    </a:cubicBezTo>
                    <a:cubicBezTo>
                      <a:pt x="150359" y="187580"/>
                      <a:pt x="150362" y="187448"/>
                      <a:pt x="150258" y="187448"/>
                    </a:cubicBezTo>
                    <a:cubicBezTo>
                      <a:pt x="150203" y="187448"/>
                      <a:pt x="150118" y="187486"/>
                      <a:pt x="150002" y="187544"/>
                    </a:cubicBezTo>
                    <a:cubicBezTo>
                      <a:pt x="149924" y="187596"/>
                      <a:pt x="149862" y="187624"/>
                      <a:pt x="149803" y="187624"/>
                    </a:cubicBezTo>
                    <a:cubicBezTo>
                      <a:pt x="149676" y="187624"/>
                      <a:pt x="149566" y="187495"/>
                      <a:pt x="149339" y="187212"/>
                    </a:cubicBezTo>
                    <a:cubicBezTo>
                      <a:pt x="149160" y="187033"/>
                      <a:pt x="149024" y="186897"/>
                      <a:pt x="148931" y="186897"/>
                    </a:cubicBezTo>
                    <a:cubicBezTo>
                      <a:pt x="148895" y="186897"/>
                      <a:pt x="148865" y="186917"/>
                      <a:pt x="148842" y="186964"/>
                    </a:cubicBezTo>
                    <a:cubicBezTo>
                      <a:pt x="148811" y="187010"/>
                      <a:pt x="148756" y="187031"/>
                      <a:pt x="148688" y="187031"/>
                    </a:cubicBezTo>
                    <a:cubicBezTo>
                      <a:pt x="148394" y="187031"/>
                      <a:pt x="147848" y="186653"/>
                      <a:pt x="147848" y="186384"/>
                    </a:cubicBezTo>
                    <a:cubicBezTo>
                      <a:pt x="147848" y="186301"/>
                      <a:pt x="147765" y="186301"/>
                      <a:pt x="147765" y="186301"/>
                    </a:cubicBezTo>
                    <a:lnTo>
                      <a:pt x="148013" y="186301"/>
                    </a:lnTo>
                    <a:cubicBezTo>
                      <a:pt x="148080" y="186278"/>
                      <a:pt x="148182" y="186268"/>
                      <a:pt x="148308" y="186268"/>
                    </a:cubicBezTo>
                    <a:cubicBezTo>
                      <a:pt x="148650" y="186268"/>
                      <a:pt x="149163" y="186345"/>
                      <a:pt x="149588" y="186466"/>
                    </a:cubicBezTo>
                    <a:cubicBezTo>
                      <a:pt x="150251" y="186549"/>
                      <a:pt x="151163" y="186715"/>
                      <a:pt x="151660" y="186798"/>
                    </a:cubicBezTo>
                    <a:cubicBezTo>
                      <a:pt x="152074" y="186798"/>
                      <a:pt x="152986" y="186964"/>
                      <a:pt x="153566" y="187047"/>
                    </a:cubicBezTo>
                    <a:cubicBezTo>
                      <a:pt x="155224" y="187295"/>
                      <a:pt x="156632" y="187461"/>
                      <a:pt x="158373" y="187710"/>
                    </a:cubicBezTo>
                    <a:cubicBezTo>
                      <a:pt x="159201" y="187792"/>
                      <a:pt x="160362" y="187958"/>
                      <a:pt x="160859" y="188041"/>
                    </a:cubicBezTo>
                    <a:cubicBezTo>
                      <a:pt x="161936" y="188256"/>
                      <a:pt x="163820" y="188472"/>
                      <a:pt x="164844" y="188472"/>
                    </a:cubicBezTo>
                    <a:cubicBezTo>
                      <a:pt x="165002" y="188472"/>
                      <a:pt x="165140" y="188466"/>
                      <a:pt x="165251" y="188455"/>
                    </a:cubicBezTo>
                    <a:cubicBezTo>
                      <a:pt x="165666" y="188455"/>
                      <a:pt x="166246" y="188538"/>
                      <a:pt x="166577" y="188704"/>
                    </a:cubicBezTo>
                    <a:cubicBezTo>
                      <a:pt x="166909" y="188787"/>
                      <a:pt x="167572" y="188953"/>
                      <a:pt x="168069" y="188953"/>
                    </a:cubicBezTo>
                    <a:cubicBezTo>
                      <a:pt x="168566" y="189036"/>
                      <a:pt x="169478" y="189118"/>
                      <a:pt x="170058" y="189201"/>
                    </a:cubicBezTo>
                    <a:cubicBezTo>
                      <a:pt x="170721" y="189284"/>
                      <a:pt x="171881" y="189450"/>
                      <a:pt x="172710" y="189533"/>
                    </a:cubicBezTo>
                    <a:cubicBezTo>
                      <a:pt x="173870" y="189698"/>
                      <a:pt x="174285" y="189781"/>
                      <a:pt x="174450" y="190113"/>
                    </a:cubicBezTo>
                    <a:cubicBezTo>
                      <a:pt x="174588" y="190286"/>
                      <a:pt x="174727" y="190372"/>
                      <a:pt x="174889" y="190372"/>
                    </a:cubicBezTo>
                    <a:cubicBezTo>
                      <a:pt x="175116" y="190372"/>
                      <a:pt x="175390" y="190203"/>
                      <a:pt x="175776" y="189864"/>
                    </a:cubicBezTo>
                    <a:cubicBezTo>
                      <a:pt x="176108" y="189533"/>
                      <a:pt x="177019" y="188207"/>
                      <a:pt x="177102" y="187792"/>
                    </a:cubicBezTo>
                    <a:cubicBezTo>
                      <a:pt x="177102" y="187710"/>
                      <a:pt x="177185" y="187544"/>
                      <a:pt x="177351" y="187461"/>
                    </a:cubicBezTo>
                    <a:cubicBezTo>
                      <a:pt x="177517" y="187295"/>
                      <a:pt x="177682" y="187047"/>
                      <a:pt x="177682" y="186881"/>
                    </a:cubicBezTo>
                    <a:cubicBezTo>
                      <a:pt x="177765" y="186632"/>
                      <a:pt x="178014" y="186135"/>
                      <a:pt x="178263" y="185721"/>
                    </a:cubicBezTo>
                    <a:cubicBezTo>
                      <a:pt x="178594" y="185223"/>
                      <a:pt x="179008" y="184312"/>
                      <a:pt x="179257" y="183483"/>
                    </a:cubicBezTo>
                    <a:cubicBezTo>
                      <a:pt x="179754" y="182074"/>
                      <a:pt x="179754" y="181991"/>
                      <a:pt x="179506" y="181991"/>
                    </a:cubicBezTo>
                    <a:cubicBezTo>
                      <a:pt x="179423" y="182019"/>
                      <a:pt x="179368" y="182037"/>
                      <a:pt x="179343" y="182037"/>
                    </a:cubicBezTo>
                    <a:cubicBezTo>
                      <a:pt x="179294" y="182037"/>
                      <a:pt x="179368" y="181964"/>
                      <a:pt x="179589" y="181743"/>
                    </a:cubicBezTo>
                    <a:cubicBezTo>
                      <a:pt x="179754" y="181494"/>
                      <a:pt x="179920" y="181328"/>
                      <a:pt x="179837" y="181328"/>
                    </a:cubicBezTo>
                    <a:cubicBezTo>
                      <a:pt x="179754" y="181245"/>
                      <a:pt x="179920" y="180665"/>
                      <a:pt x="180169" y="179836"/>
                    </a:cubicBezTo>
                    <a:cubicBezTo>
                      <a:pt x="180749" y="178096"/>
                      <a:pt x="180666" y="178345"/>
                      <a:pt x="181080" y="176107"/>
                    </a:cubicBezTo>
                    <a:cubicBezTo>
                      <a:pt x="181412" y="174781"/>
                      <a:pt x="181412" y="174118"/>
                      <a:pt x="181329" y="173538"/>
                    </a:cubicBezTo>
                    <a:cubicBezTo>
                      <a:pt x="181246" y="173041"/>
                      <a:pt x="181246" y="172544"/>
                      <a:pt x="181246" y="172461"/>
                    </a:cubicBezTo>
                    <a:cubicBezTo>
                      <a:pt x="181329" y="172378"/>
                      <a:pt x="181329" y="172295"/>
                      <a:pt x="181246" y="172129"/>
                    </a:cubicBezTo>
                    <a:cubicBezTo>
                      <a:pt x="181329" y="172046"/>
                      <a:pt x="181329" y="172046"/>
                      <a:pt x="181246" y="172046"/>
                    </a:cubicBezTo>
                    <a:cubicBezTo>
                      <a:pt x="181163" y="171963"/>
                      <a:pt x="181412" y="171383"/>
                      <a:pt x="181826" y="170555"/>
                    </a:cubicBezTo>
                    <a:cubicBezTo>
                      <a:pt x="182323" y="169394"/>
                      <a:pt x="182489" y="169146"/>
                      <a:pt x="182738" y="168400"/>
                    </a:cubicBezTo>
                    <a:cubicBezTo>
                      <a:pt x="182821" y="168358"/>
                      <a:pt x="182883" y="168338"/>
                      <a:pt x="182935" y="168338"/>
                    </a:cubicBezTo>
                    <a:cubicBezTo>
                      <a:pt x="182986" y="168338"/>
                      <a:pt x="183028" y="168358"/>
                      <a:pt x="183069" y="168400"/>
                    </a:cubicBezTo>
                    <a:cubicBezTo>
                      <a:pt x="183114" y="168422"/>
                      <a:pt x="183170" y="168432"/>
                      <a:pt x="183235" y="168432"/>
                    </a:cubicBezTo>
                    <a:cubicBezTo>
                      <a:pt x="183413" y="168432"/>
                      <a:pt x="183655" y="168355"/>
                      <a:pt x="183898" y="168234"/>
                    </a:cubicBezTo>
                    <a:cubicBezTo>
                      <a:pt x="184395" y="167936"/>
                      <a:pt x="184743" y="167787"/>
                      <a:pt x="184960" y="167787"/>
                    </a:cubicBezTo>
                    <a:cubicBezTo>
                      <a:pt x="185105" y="167787"/>
                      <a:pt x="185191" y="167853"/>
                      <a:pt x="185224" y="167986"/>
                    </a:cubicBezTo>
                    <a:cubicBezTo>
                      <a:pt x="185224" y="168083"/>
                      <a:pt x="185281" y="168123"/>
                      <a:pt x="185411" y="168123"/>
                    </a:cubicBezTo>
                    <a:cubicBezTo>
                      <a:pt x="185503" y="168123"/>
                      <a:pt x="185632" y="168103"/>
                      <a:pt x="185804" y="168068"/>
                    </a:cubicBezTo>
                    <a:cubicBezTo>
                      <a:pt x="185970" y="168027"/>
                      <a:pt x="186156" y="168006"/>
                      <a:pt x="186322" y="168006"/>
                    </a:cubicBezTo>
                    <a:cubicBezTo>
                      <a:pt x="186488" y="168006"/>
                      <a:pt x="186633" y="168027"/>
                      <a:pt x="186716" y="168068"/>
                    </a:cubicBezTo>
                    <a:cubicBezTo>
                      <a:pt x="186881" y="168068"/>
                      <a:pt x="187130" y="168068"/>
                      <a:pt x="187213" y="167986"/>
                    </a:cubicBezTo>
                    <a:cubicBezTo>
                      <a:pt x="187254" y="167903"/>
                      <a:pt x="187317" y="167861"/>
                      <a:pt x="187389" y="167861"/>
                    </a:cubicBezTo>
                    <a:cubicBezTo>
                      <a:pt x="187462" y="167861"/>
                      <a:pt x="187544" y="167903"/>
                      <a:pt x="187627" y="167986"/>
                    </a:cubicBezTo>
                    <a:cubicBezTo>
                      <a:pt x="187669" y="168027"/>
                      <a:pt x="187752" y="168048"/>
                      <a:pt x="187855" y="168048"/>
                    </a:cubicBezTo>
                    <a:cubicBezTo>
                      <a:pt x="187959" y="168048"/>
                      <a:pt x="188083" y="168027"/>
                      <a:pt x="188207" y="167986"/>
                    </a:cubicBezTo>
                    <a:cubicBezTo>
                      <a:pt x="188345" y="167951"/>
                      <a:pt x="188468" y="167931"/>
                      <a:pt x="188583" y="167931"/>
                    </a:cubicBezTo>
                    <a:cubicBezTo>
                      <a:pt x="188745" y="167931"/>
                      <a:pt x="188891" y="167971"/>
                      <a:pt x="189036" y="168068"/>
                    </a:cubicBezTo>
                    <a:cubicBezTo>
                      <a:pt x="189141" y="168226"/>
                      <a:pt x="189246" y="168284"/>
                      <a:pt x="189330" y="168284"/>
                    </a:cubicBezTo>
                    <a:cubicBezTo>
                      <a:pt x="189379" y="168284"/>
                      <a:pt x="189420" y="168264"/>
                      <a:pt x="189451" y="168234"/>
                    </a:cubicBezTo>
                    <a:cubicBezTo>
                      <a:pt x="189499" y="168137"/>
                      <a:pt x="189633" y="168097"/>
                      <a:pt x="189785" y="168097"/>
                    </a:cubicBezTo>
                    <a:cubicBezTo>
                      <a:pt x="189893" y="168097"/>
                      <a:pt x="190011" y="168117"/>
                      <a:pt x="190114" y="168151"/>
                    </a:cubicBezTo>
                    <a:cubicBezTo>
                      <a:pt x="190279" y="168234"/>
                      <a:pt x="190424" y="168276"/>
                      <a:pt x="190528" y="168276"/>
                    </a:cubicBezTo>
                    <a:cubicBezTo>
                      <a:pt x="190632" y="168276"/>
                      <a:pt x="190694" y="168234"/>
                      <a:pt x="190694" y="168151"/>
                    </a:cubicBezTo>
                    <a:cubicBezTo>
                      <a:pt x="190694" y="168068"/>
                      <a:pt x="191046" y="168027"/>
                      <a:pt x="191450" y="168027"/>
                    </a:cubicBezTo>
                    <a:cubicBezTo>
                      <a:pt x="191854" y="168027"/>
                      <a:pt x="192310" y="168068"/>
                      <a:pt x="192517" y="168151"/>
                    </a:cubicBezTo>
                    <a:cubicBezTo>
                      <a:pt x="192683" y="168151"/>
                      <a:pt x="193014" y="168151"/>
                      <a:pt x="193263" y="168068"/>
                    </a:cubicBezTo>
                    <a:cubicBezTo>
                      <a:pt x="193410" y="168010"/>
                      <a:pt x="193525" y="167982"/>
                      <a:pt x="193610" y="167982"/>
                    </a:cubicBezTo>
                    <a:cubicBezTo>
                      <a:pt x="193763" y="167982"/>
                      <a:pt x="193814" y="168074"/>
                      <a:pt x="193760" y="168234"/>
                    </a:cubicBezTo>
                    <a:cubicBezTo>
                      <a:pt x="193760" y="168441"/>
                      <a:pt x="193822" y="168545"/>
                      <a:pt x="193946" y="168545"/>
                    </a:cubicBezTo>
                    <a:cubicBezTo>
                      <a:pt x="194071" y="168545"/>
                      <a:pt x="194257" y="168441"/>
                      <a:pt x="194506" y="168234"/>
                    </a:cubicBezTo>
                    <a:cubicBezTo>
                      <a:pt x="194660" y="168132"/>
                      <a:pt x="194813" y="168061"/>
                      <a:pt x="194908" y="168061"/>
                    </a:cubicBezTo>
                    <a:cubicBezTo>
                      <a:pt x="194967" y="168061"/>
                      <a:pt x="195003" y="168088"/>
                      <a:pt x="195003" y="168151"/>
                    </a:cubicBezTo>
                    <a:cubicBezTo>
                      <a:pt x="195037" y="168186"/>
                      <a:pt x="195072" y="168206"/>
                      <a:pt x="195100" y="168206"/>
                    </a:cubicBezTo>
                    <a:cubicBezTo>
                      <a:pt x="195140" y="168206"/>
                      <a:pt x="195169" y="168165"/>
                      <a:pt x="195169" y="168068"/>
                    </a:cubicBezTo>
                    <a:cubicBezTo>
                      <a:pt x="195227" y="168010"/>
                      <a:pt x="195328" y="167951"/>
                      <a:pt x="195410" y="167951"/>
                    </a:cubicBezTo>
                    <a:cubicBezTo>
                      <a:pt x="195445" y="167951"/>
                      <a:pt x="195476" y="167961"/>
                      <a:pt x="195500" y="167986"/>
                    </a:cubicBezTo>
                    <a:cubicBezTo>
                      <a:pt x="195595" y="168049"/>
                      <a:pt x="195702" y="168076"/>
                      <a:pt x="195831" y="168076"/>
                    </a:cubicBezTo>
                    <a:cubicBezTo>
                      <a:pt x="196038" y="168076"/>
                      <a:pt x="196302" y="168005"/>
                      <a:pt x="196661" y="167903"/>
                    </a:cubicBezTo>
                    <a:cubicBezTo>
                      <a:pt x="196709" y="167878"/>
                      <a:pt x="196758" y="167868"/>
                      <a:pt x="196804" y="167868"/>
                    </a:cubicBezTo>
                    <a:cubicBezTo>
                      <a:pt x="196916" y="167868"/>
                      <a:pt x="197016" y="167927"/>
                      <a:pt x="197075" y="167986"/>
                    </a:cubicBezTo>
                    <a:cubicBezTo>
                      <a:pt x="197134" y="168044"/>
                      <a:pt x="197275" y="168103"/>
                      <a:pt x="197411" y="168103"/>
                    </a:cubicBezTo>
                    <a:cubicBezTo>
                      <a:pt x="197468" y="168103"/>
                      <a:pt x="197524" y="168093"/>
                      <a:pt x="197572" y="168068"/>
                    </a:cubicBezTo>
                    <a:cubicBezTo>
                      <a:pt x="197655" y="168041"/>
                      <a:pt x="197729" y="168022"/>
                      <a:pt x="197793" y="168022"/>
                    </a:cubicBezTo>
                    <a:cubicBezTo>
                      <a:pt x="197922" y="168022"/>
                      <a:pt x="198014" y="168096"/>
                      <a:pt x="198069" y="168317"/>
                    </a:cubicBezTo>
                    <a:cubicBezTo>
                      <a:pt x="198111" y="168441"/>
                      <a:pt x="198152" y="168503"/>
                      <a:pt x="198204" y="168503"/>
                    </a:cubicBezTo>
                    <a:cubicBezTo>
                      <a:pt x="198256" y="168503"/>
                      <a:pt x="198318" y="168441"/>
                      <a:pt x="198401" y="168317"/>
                    </a:cubicBezTo>
                    <a:cubicBezTo>
                      <a:pt x="198536" y="168182"/>
                      <a:pt x="198672" y="168046"/>
                      <a:pt x="198807" y="168046"/>
                    </a:cubicBezTo>
                    <a:cubicBezTo>
                      <a:pt x="198837" y="168046"/>
                      <a:pt x="198868" y="168053"/>
                      <a:pt x="198898" y="168068"/>
                    </a:cubicBezTo>
                    <a:cubicBezTo>
                      <a:pt x="198913" y="168084"/>
                      <a:pt x="198931" y="168090"/>
                      <a:pt x="198951" y="168090"/>
                    </a:cubicBezTo>
                    <a:cubicBezTo>
                      <a:pt x="199039" y="168090"/>
                      <a:pt x="199162" y="167955"/>
                      <a:pt x="199230" y="167820"/>
                    </a:cubicBezTo>
                    <a:cubicBezTo>
                      <a:pt x="199351" y="167698"/>
                      <a:pt x="199472" y="167622"/>
                      <a:pt x="199561" y="167622"/>
                    </a:cubicBezTo>
                    <a:cubicBezTo>
                      <a:pt x="199594" y="167622"/>
                      <a:pt x="199622" y="167632"/>
                      <a:pt x="199644" y="167654"/>
                    </a:cubicBezTo>
                    <a:cubicBezTo>
                      <a:pt x="199664" y="167664"/>
                      <a:pt x="199683" y="167669"/>
                      <a:pt x="199701" y="167669"/>
                    </a:cubicBezTo>
                    <a:cubicBezTo>
                      <a:pt x="199832" y="167669"/>
                      <a:pt x="199923" y="167398"/>
                      <a:pt x="200141" y="166742"/>
                    </a:cubicBezTo>
                    <a:cubicBezTo>
                      <a:pt x="200390" y="166245"/>
                      <a:pt x="200639" y="165831"/>
                      <a:pt x="200721" y="165748"/>
                    </a:cubicBezTo>
                    <a:cubicBezTo>
                      <a:pt x="200804" y="165665"/>
                      <a:pt x="200970" y="165334"/>
                      <a:pt x="201053" y="165002"/>
                    </a:cubicBezTo>
                    <a:cubicBezTo>
                      <a:pt x="201127" y="164706"/>
                      <a:pt x="201267" y="164409"/>
                      <a:pt x="201356" y="164409"/>
                    </a:cubicBezTo>
                    <a:cubicBezTo>
                      <a:pt x="201366" y="164409"/>
                      <a:pt x="201376" y="164413"/>
                      <a:pt x="201384" y="164422"/>
                    </a:cubicBezTo>
                    <a:cubicBezTo>
                      <a:pt x="201391" y="164425"/>
                      <a:pt x="201398" y="164427"/>
                      <a:pt x="201406" y="164427"/>
                    </a:cubicBezTo>
                    <a:cubicBezTo>
                      <a:pt x="201589" y="164427"/>
                      <a:pt x="202044" y="163500"/>
                      <a:pt x="201965" y="163262"/>
                    </a:cubicBezTo>
                    <a:cubicBezTo>
                      <a:pt x="201965" y="163179"/>
                      <a:pt x="201965" y="163096"/>
                      <a:pt x="201965" y="163013"/>
                    </a:cubicBezTo>
                    <a:cubicBezTo>
                      <a:pt x="202213" y="163179"/>
                      <a:pt x="202628" y="163262"/>
                      <a:pt x="203125" y="163262"/>
                    </a:cubicBezTo>
                    <a:cubicBezTo>
                      <a:pt x="203291" y="163262"/>
                      <a:pt x="203539" y="163345"/>
                      <a:pt x="203622" y="163510"/>
                    </a:cubicBezTo>
                    <a:cubicBezTo>
                      <a:pt x="203705" y="163676"/>
                      <a:pt x="204036" y="163759"/>
                      <a:pt x="204285" y="163759"/>
                    </a:cubicBezTo>
                    <a:cubicBezTo>
                      <a:pt x="204617" y="163842"/>
                      <a:pt x="204699" y="163925"/>
                      <a:pt x="204782" y="164256"/>
                    </a:cubicBezTo>
                    <a:cubicBezTo>
                      <a:pt x="204831" y="164450"/>
                      <a:pt x="204879" y="164531"/>
                      <a:pt x="204961" y="164531"/>
                    </a:cubicBezTo>
                    <a:cubicBezTo>
                      <a:pt x="205019" y="164531"/>
                      <a:pt x="205094" y="164491"/>
                      <a:pt x="205197" y="164422"/>
                    </a:cubicBezTo>
                    <a:cubicBezTo>
                      <a:pt x="205342" y="164325"/>
                      <a:pt x="205488" y="164285"/>
                      <a:pt x="205600" y="164285"/>
                    </a:cubicBezTo>
                    <a:cubicBezTo>
                      <a:pt x="205680" y="164285"/>
                      <a:pt x="205742" y="164305"/>
                      <a:pt x="205777" y="164339"/>
                    </a:cubicBezTo>
                    <a:cubicBezTo>
                      <a:pt x="205847" y="164409"/>
                      <a:pt x="205932" y="164435"/>
                      <a:pt x="206019" y="164435"/>
                    </a:cubicBezTo>
                    <a:cubicBezTo>
                      <a:pt x="206138" y="164435"/>
                      <a:pt x="206261" y="164387"/>
                      <a:pt x="206357" y="164339"/>
                    </a:cubicBezTo>
                    <a:cubicBezTo>
                      <a:pt x="206454" y="164242"/>
                      <a:pt x="206551" y="164202"/>
                      <a:pt x="206648" y="164202"/>
                    </a:cubicBezTo>
                    <a:cubicBezTo>
                      <a:pt x="206717" y="164202"/>
                      <a:pt x="206785" y="164222"/>
                      <a:pt x="206854" y="164256"/>
                    </a:cubicBezTo>
                    <a:cubicBezTo>
                      <a:pt x="206871" y="164290"/>
                      <a:pt x="206895" y="164307"/>
                      <a:pt x="206926" y="164307"/>
                    </a:cubicBezTo>
                    <a:cubicBezTo>
                      <a:pt x="207045" y="164307"/>
                      <a:pt x="207270" y="164055"/>
                      <a:pt x="207600" y="163593"/>
                    </a:cubicBezTo>
                    <a:cubicBezTo>
                      <a:pt x="207931" y="163179"/>
                      <a:pt x="208346" y="162847"/>
                      <a:pt x="208512" y="162847"/>
                    </a:cubicBezTo>
                    <a:cubicBezTo>
                      <a:pt x="208594" y="162847"/>
                      <a:pt x="208843" y="162599"/>
                      <a:pt x="209092" y="162184"/>
                    </a:cubicBezTo>
                    <a:cubicBezTo>
                      <a:pt x="209229" y="161910"/>
                      <a:pt x="209366" y="161749"/>
                      <a:pt x="209457" y="161749"/>
                    </a:cubicBezTo>
                    <a:cubicBezTo>
                      <a:pt x="209475" y="161749"/>
                      <a:pt x="209492" y="161756"/>
                      <a:pt x="209506" y="161770"/>
                    </a:cubicBezTo>
                    <a:cubicBezTo>
                      <a:pt x="209515" y="161774"/>
                      <a:pt x="209525" y="161776"/>
                      <a:pt x="209537" y="161776"/>
                    </a:cubicBezTo>
                    <a:cubicBezTo>
                      <a:pt x="209756" y="161776"/>
                      <a:pt x="210496" y="161094"/>
                      <a:pt x="210418" y="160858"/>
                    </a:cubicBezTo>
                    <a:cubicBezTo>
                      <a:pt x="210418" y="160775"/>
                      <a:pt x="210501" y="160610"/>
                      <a:pt x="210666" y="160527"/>
                    </a:cubicBezTo>
                    <a:cubicBezTo>
                      <a:pt x="210749" y="160444"/>
                      <a:pt x="211164" y="160030"/>
                      <a:pt x="211578" y="159615"/>
                    </a:cubicBezTo>
                    <a:cubicBezTo>
                      <a:pt x="212158" y="158869"/>
                      <a:pt x="212158" y="158787"/>
                      <a:pt x="211992" y="158124"/>
                    </a:cubicBezTo>
                    <a:cubicBezTo>
                      <a:pt x="211813" y="157647"/>
                      <a:pt x="211763" y="157470"/>
                      <a:pt x="211903" y="157470"/>
                    </a:cubicBezTo>
                    <a:cubicBezTo>
                      <a:pt x="211958" y="157470"/>
                      <a:pt x="212042" y="157497"/>
                      <a:pt x="212158" y="157543"/>
                    </a:cubicBezTo>
                    <a:cubicBezTo>
                      <a:pt x="212245" y="157572"/>
                      <a:pt x="212334" y="157586"/>
                      <a:pt x="212422" y="157586"/>
                    </a:cubicBezTo>
                    <a:cubicBezTo>
                      <a:pt x="212837" y="157586"/>
                      <a:pt x="213221" y="157277"/>
                      <a:pt x="213153" y="156798"/>
                    </a:cubicBezTo>
                    <a:cubicBezTo>
                      <a:pt x="213153" y="156549"/>
                      <a:pt x="213318" y="156217"/>
                      <a:pt x="213484" y="155886"/>
                    </a:cubicBezTo>
                    <a:cubicBezTo>
                      <a:pt x="213898" y="155389"/>
                      <a:pt x="213816" y="155306"/>
                      <a:pt x="213318" y="154726"/>
                    </a:cubicBezTo>
                    <a:cubicBezTo>
                      <a:pt x="212987" y="154394"/>
                      <a:pt x="212738" y="153980"/>
                      <a:pt x="212821" y="153897"/>
                    </a:cubicBezTo>
                    <a:cubicBezTo>
                      <a:pt x="212904" y="153814"/>
                      <a:pt x="212738" y="153565"/>
                      <a:pt x="212490" y="153317"/>
                    </a:cubicBezTo>
                    <a:cubicBezTo>
                      <a:pt x="212241" y="153151"/>
                      <a:pt x="212075" y="152820"/>
                      <a:pt x="212158" y="152654"/>
                    </a:cubicBezTo>
                    <a:cubicBezTo>
                      <a:pt x="212415" y="152333"/>
                      <a:pt x="212473" y="152211"/>
                      <a:pt x="212254" y="152211"/>
                    </a:cubicBezTo>
                    <a:cubicBezTo>
                      <a:pt x="212191" y="152211"/>
                      <a:pt x="212104" y="152221"/>
                      <a:pt x="211992" y="152239"/>
                    </a:cubicBezTo>
                    <a:cubicBezTo>
                      <a:pt x="211661" y="152239"/>
                      <a:pt x="211495" y="152074"/>
                      <a:pt x="211164" y="151576"/>
                    </a:cubicBezTo>
                    <a:cubicBezTo>
                      <a:pt x="210956" y="151231"/>
                      <a:pt x="210807" y="151059"/>
                      <a:pt x="210667" y="151059"/>
                    </a:cubicBezTo>
                    <a:cubicBezTo>
                      <a:pt x="210639" y="151059"/>
                      <a:pt x="210611" y="151065"/>
                      <a:pt x="210583" y="151079"/>
                    </a:cubicBezTo>
                    <a:cubicBezTo>
                      <a:pt x="210559" y="151095"/>
                      <a:pt x="210529" y="151103"/>
                      <a:pt x="210493" y="151103"/>
                    </a:cubicBezTo>
                    <a:cubicBezTo>
                      <a:pt x="210166" y="151103"/>
                      <a:pt x="209423" y="150459"/>
                      <a:pt x="209423" y="150085"/>
                    </a:cubicBezTo>
                    <a:cubicBezTo>
                      <a:pt x="209423" y="150002"/>
                      <a:pt x="209340" y="149836"/>
                      <a:pt x="209175" y="149670"/>
                    </a:cubicBezTo>
                    <a:cubicBezTo>
                      <a:pt x="209106" y="149636"/>
                      <a:pt x="209051" y="149616"/>
                      <a:pt x="209011" y="149616"/>
                    </a:cubicBezTo>
                    <a:cubicBezTo>
                      <a:pt x="208954" y="149616"/>
                      <a:pt x="208926" y="149656"/>
                      <a:pt x="208926" y="149753"/>
                    </a:cubicBezTo>
                    <a:cubicBezTo>
                      <a:pt x="208926" y="149817"/>
                      <a:pt x="208902" y="149844"/>
                      <a:pt x="208863" y="149844"/>
                    </a:cubicBezTo>
                    <a:cubicBezTo>
                      <a:pt x="208799" y="149844"/>
                      <a:pt x="208697" y="149773"/>
                      <a:pt x="208594" y="149670"/>
                    </a:cubicBezTo>
                    <a:cubicBezTo>
                      <a:pt x="208346" y="149422"/>
                      <a:pt x="208346" y="149173"/>
                      <a:pt x="208512" y="149090"/>
                    </a:cubicBezTo>
                    <a:cubicBezTo>
                      <a:pt x="208760" y="148925"/>
                      <a:pt x="208677" y="148759"/>
                      <a:pt x="208014" y="148510"/>
                    </a:cubicBezTo>
                    <a:cubicBezTo>
                      <a:pt x="207517" y="148344"/>
                      <a:pt x="207186" y="148096"/>
                      <a:pt x="207186" y="147930"/>
                    </a:cubicBezTo>
                    <a:cubicBezTo>
                      <a:pt x="207186" y="147764"/>
                      <a:pt x="206854" y="147599"/>
                      <a:pt x="206191" y="147599"/>
                    </a:cubicBezTo>
                    <a:cubicBezTo>
                      <a:pt x="205777" y="147599"/>
                      <a:pt x="205114" y="147350"/>
                      <a:pt x="204534" y="147101"/>
                    </a:cubicBezTo>
                    <a:cubicBezTo>
                      <a:pt x="203954" y="146853"/>
                      <a:pt x="203539" y="146521"/>
                      <a:pt x="203622" y="146438"/>
                    </a:cubicBezTo>
                    <a:cubicBezTo>
                      <a:pt x="203705" y="146355"/>
                      <a:pt x="203208" y="145941"/>
                      <a:pt x="202545" y="145610"/>
                    </a:cubicBezTo>
                    <a:cubicBezTo>
                      <a:pt x="201882" y="145195"/>
                      <a:pt x="201219" y="144781"/>
                      <a:pt x="201136" y="144615"/>
                    </a:cubicBezTo>
                    <a:cubicBezTo>
                      <a:pt x="201067" y="144581"/>
                      <a:pt x="200998" y="144561"/>
                      <a:pt x="200942" y="144561"/>
                    </a:cubicBezTo>
                    <a:cubicBezTo>
                      <a:pt x="200861" y="144561"/>
                      <a:pt x="200804" y="144601"/>
                      <a:pt x="200804" y="144698"/>
                    </a:cubicBezTo>
                    <a:cubicBezTo>
                      <a:pt x="200751" y="144821"/>
                      <a:pt x="200586" y="144874"/>
                      <a:pt x="200359" y="144874"/>
                    </a:cubicBezTo>
                    <a:cubicBezTo>
                      <a:pt x="199519" y="144874"/>
                      <a:pt x="197838" y="144160"/>
                      <a:pt x="197904" y="143703"/>
                    </a:cubicBezTo>
                    <a:cubicBezTo>
                      <a:pt x="197904" y="143517"/>
                      <a:pt x="197950" y="143424"/>
                      <a:pt x="198044" y="143424"/>
                    </a:cubicBezTo>
                    <a:cubicBezTo>
                      <a:pt x="198075" y="143424"/>
                      <a:pt x="198111" y="143434"/>
                      <a:pt x="198152" y="143455"/>
                    </a:cubicBezTo>
                    <a:cubicBezTo>
                      <a:pt x="198174" y="143462"/>
                      <a:pt x="198196" y="143465"/>
                      <a:pt x="198220" y="143465"/>
                    </a:cubicBezTo>
                    <a:cubicBezTo>
                      <a:pt x="198471" y="143465"/>
                      <a:pt x="198837" y="143074"/>
                      <a:pt x="199064" y="142543"/>
                    </a:cubicBezTo>
                    <a:cubicBezTo>
                      <a:pt x="199064" y="142485"/>
                      <a:pt x="199147" y="142426"/>
                      <a:pt x="199225" y="142426"/>
                    </a:cubicBezTo>
                    <a:cubicBezTo>
                      <a:pt x="199257" y="142426"/>
                      <a:pt x="199288" y="142436"/>
                      <a:pt x="199313" y="142460"/>
                    </a:cubicBezTo>
                    <a:cubicBezTo>
                      <a:pt x="199357" y="142483"/>
                      <a:pt x="199389" y="142493"/>
                      <a:pt x="199410" y="142493"/>
                    </a:cubicBezTo>
                    <a:cubicBezTo>
                      <a:pt x="199466" y="142493"/>
                      <a:pt x="199434" y="142416"/>
                      <a:pt x="199313" y="142295"/>
                    </a:cubicBezTo>
                    <a:cubicBezTo>
                      <a:pt x="199064" y="141963"/>
                      <a:pt x="199064" y="141880"/>
                      <a:pt x="199727" y="141632"/>
                    </a:cubicBezTo>
                    <a:cubicBezTo>
                      <a:pt x="200473" y="141217"/>
                      <a:pt x="200556" y="141051"/>
                      <a:pt x="200224" y="140886"/>
                    </a:cubicBezTo>
                    <a:cubicBezTo>
                      <a:pt x="200058" y="140803"/>
                      <a:pt x="199893" y="140554"/>
                      <a:pt x="199810" y="140306"/>
                    </a:cubicBezTo>
                    <a:cubicBezTo>
                      <a:pt x="199810" y="140111"/>
                      <a:pt x="199838" y="140031"/>
                      <a:pt x="199962" y="140031"/>
                    </a:cubicBezTo>
                    <a:cubicBezTo>
                      <a:pt x="200049" y="140031"/>
                      <a:pt x="200184" y="140071"/>
                      <a:pt x="200390" y="140140"/>
                    </a:cubicBezTo>
                    <a:cubicBezTo>
                      <a:pt x="200514" y="140181"/>
                      <a:pt x="200659" y="140202"/>
                      <a:pt x="200784" y="140202"/>
                    </a:cubicBezTo>
                    <a:cubicBezTo>
                      <a:pt x="200908" y="140202"/>
                      <a:pt x="201011" y="140181"/>
                      <a:pt x="201053" y="140140"/>
                    </a:cubicBezTo>
                    <a:cubicBezTo>
                      <a:pt x="201136" y="139974"/>
                      <a:pt x="201219" y="139891"/>
                      <a:pt x="201384" y="139808"/>
                    </a:cubicBezTo>
                    <a:cubicBezTo>
                      <a:pt x="201633" y="139726"/>
                      <a:pt x="201965" y="138648"/>
                      <a:pt x="201716" y="138565"/>
                    </a:cubicBezTo>
                    <a:cubicBezTo>
                      <a:pt x="201692" y="138541"/>
                      <a:pt x="201660" y="138531"/>
                      <a:pt x="201624" y="138531"/>
                    </a:cubicBezTo>
                    <a:cubicBezTo>
                      <a:pt x="201536" y="138531"/>
                      <a:pt x="201419" y="138590"/>
                      <a:pt x="201302" y="138648"/>
                    </a:cubicBezTo>
                    <a:cubicBezTo>
                      <a:pt x="201260" y="138690"/>
                      <a:pt x="201177" y="138710"/>
                      <a:pt x="201094" y="138710"/>
                    </a:cubicBezTo>
                    <a:cubicBezTo>
                      <a:pt x="201011" y="138710"/>
                      <a:pt x="200929" y="138690"/>
                      <a:pt x="200887" y="138648"/>
                    </a:cubicBezTo>
                    <a:cubicBezTo>
                      <a:pt x="200721" y="138565"/>
                      <a:pt x="200804" y="138482"/>
                      <a:pt x="200970" y="138482"/>
                    </a:cubicBezTo>
                    <a:cubicBezTo>
                      <a:pt x="201302" y="138400"/>
                      <a:pt x="201302" y="138400"/>
                      <a:pt x="201136" y="138317"/>
                    </a:cubicBezTo>
                    <a:cubicBezTo>
                      <a:pt x="201053" y="138234"/>
                      <a:pt x="200970" y="137985"/>
                      <a:pt x="201136" y="137737"/>
                    </a:cubicBezTo>
                    <a:cubicBezTo>
                      <a:pt x="201219" y="137488"/>
                      <a:pt x="201384" y="137405"/>
                      <a:pt x="201550" y="137405"/>
                    </a:cubicBezTo>
                    <a:cubicBezTo>
                      <a:pt x="201633" y="137488"/>
                      <a:pt x="201633" y="137654"/>
                      <a:pt x="201550" y="137819"/>
                    </a:cubicBezTo>
                    <a:cubicBezTo>
                      <a:pt x="201467" y="137985"/>
                      <a:pt x="201550" y="138234"/>
                      <a:pt x="201799" y="138317"/>
                    </a:cubicBezTo>
                    <a:cubicBezTo>
                      <a:pt x="201894" y="138380"/>
                      <a:pt x="201965" y="138407"/>
                      <a:pt x="202007" y="138407"/>
                    </a:cubicBezTo>
                    <a:cubicBezTo>
                      <a:pt x="202074" y="138407"/>
                      <a:pt x="202067" y="138336"/>
                      <a:pt x="201965" y="138234"/>
                    </a:cubicBezTo>
                    <a:cubicBezTo>
                      <a:pt x="201882" y="137985"/>
                      <a:pt x="201799" y="137819"/>
                      <a:pt x="201882" y="137737"/>
                    </a:cubicBezTo>
                    <a:cubicBezTo>
                      <a:pt x="201965" y="137654"/>
                      <a:pt x="201799" y="137405"/>
                      <a:pt x="201633" y="137156"/>
                    </a:cubicBezTo>
                    <a:cubicBezTo>
                      <a:pt x="201357" y="136935"/>
                      <a:pt x="201265" y="136862"/>
                      <a:pt x="201381" y="136862"/>
                    </a:cubicBezTo>
                    <a:cubicBezTo>
                      <a:pt x="201440" y="136862"/>
                      <a:pt x="201550" y="136880"/>
                      <a:pt x="201716" y="136908"/>
                    </a:cubicBezTo>
                    <a:cubicBezTo>
                      <a:pt x="202047" y="136908"/>
                      <a:pt x="202296" y="136742"/>
                      <a:pt x="202545" y="136245"/>
                    </a:cubicBezTo>
                    <a:cubicBezTo>
                      <a:pt x="202793" y="135913"/>
                      <a:pt x="202876" y="135582"/>
                      <a:pt x="202793" y="135582"/>
                    </a:cubicBezTo>
                    <a:cubicBezTo>
                      <a:pt x="202628" y="135582"/>
                      <a:pt x="202628" y="135416"/>
                      <a:pt x="202710" y="135167"/>
                    </a:cubicBezTo>
                    <a:cubicBezTo>
                      <a:pt x="202799" y="134990"/>
                      <a:pt x="202864" y="134907"/>
                      <a:pt x="202918" y="134907"/>
                    </a:cubicBezTo>
                    <a:cubicBezTo>
                      <a:pt x="202965" y="134907"/>
                      <a:pt x="203003" y="134969"/>
                      <a:pt x="203042" y="135085"/>
                    </a:cubicBezTo>
                    <a:cubicBezTo>
                      <a:pt x="203168" y="135400"/>
                      <a:pt x="203438" y="135667"/>
                      <a:pt x="203633" y="135667"/>
                    </a:cubicBezTo>
                    <a:cubicBezTo>
                      <a:pt x="203694" y="135667"/>
                      <a:pt x="203748" y="135641"/>
                      <a:pt x="203788" y="135582"/>
                    </a:cubicBezTo>
                    <a:cubicBezTo>
                      <a:pt x="203947" y="135343"/>
                      <a:pt x="203113" y="134417"/>
                      <a:pt x="202826" y="134417"/>
                    </a:cubicBezTo>
                    <a:cubicBezTo>
                      <a:pt x="202814" y="134417"/>
                      <a:pt x="202803" y="134418"/>
                      <a:pt x="202793" y="134422"/>
                    </a:cubicBezTo>
                    <a:cubicBezTo>
                      <a:pt x="202667" y="134485"/>
                      <a:pt x="202467" y="134512"/>
                      <a:pt x="202284" y="134512"/>
                    </a:cubicBezTo>
                    <a:cubicBezTo>
                      <a:pt x="201986" y="134512"/>
                      <a:pt x="201728" y="134441"/>
                      <a:pt x="201882" y="134339"/>
                    </a:cubicBezTo>
                    <a:cubicBezTo>
                      <a:pt x="202047" y="134256"/>
                      <a:pt x="201965" y="134090"/>
                      <a:pt x="201882" y="134007"/>
                    </a:cubicBezTo>
                    <a:cubicBezTo>
                      <a:pt x="201834" y="133960"/>
                      <a:pt x="201865" y="133939"/>
                      <a:pt x="201949" y="133939"/>
                    </a:cubicBezTo>
                    <a:cubicBezTo>
                      <a:pt x="202304" y="133939"/>
                      <a:pt x="203602" y="134303"/>
                      <a:pt x="203871" y="134504"/>
                    </a:cubicBezTo>
                    <a:cubicBezTo>
                      <a:pt x="203891" y="134525"/>
                      <a:pt x="203917" y="134536"/>
                      <a:pt x="203946" y="134536"/>
                    </a:cubicBezTo>
                    <a:cubicBezTo>
                      <a:pt x="204031" y="134536"/>
                      <a:pt x="204140" y="134442"/>
                      <a:pt x="204202" y="134256"/>
                    </a:cubicBezTo>
                    <a:cubicBezTo>
                      <a:pt x="204313" y="134035"/>
                      <a:pt x="204202" y="133888"/>
                      <a:pt x="204018" y="133888"/>
                    </a:cubicBezTo>
                    <a:cubicBezTo>
                      <a:pt x="203926" y="133888"/>
                      <a:pt x="203815" y="133924"/>
                      <a:pt x="203705" y="134007"/>
                    </a:cubicBezTo>
                    <a:cubicBezTo>
                      <a:pt x="203663" y="134049"/>
                      <a:pt x="203601" y="134069"/>
                      <a:pt x="203529" y="134069"/>
                    </a:cubicBezTo>
                    <a:cubicBezTo>
                      <a:pt x="203456" y="134069"/>
                      <a:pt x="203373" y="134049"/>
                      <a:pt x="203291" y="134007"/>
                    </a:cubicBezTo>
                    <a:cubicBezTo>
                      <a:pt x="203208" y="133841"/>
                      <a:pt x="203373" y="133676"/>
                      <a:pt x="203954" y="133427"/>
                    </a:cubicBezTo>
                    <a:cubicBezTo>
                      <a:pt x="204617" y="133261"/>
                      <a:pt x="204782" y="133096"/>
                      <a:pt x="204699" y="132847"/>
                    </a:cubicBezTo>
                    <a:cubicBezTo>
                      <a:pt x="204658" y="132723"/>
                      <a:pt x="204617" y="132661"/>
                      <a:pt x="204565" y="132661"/>
                    </a:cubicBezTo>
                    <a:cubicBezTo>
                      <a:pt x="204513" y="132661"/>
                      <a:pt x="204451" y="132723"/>
                      <a:pt x="204368" y="132847"/>
                    </a:cubicBezTo>
                    <a:cubicBezTo>
                      <a:pt x="204317" y="132949"/>
                      <a:pt x="204234" y="133020"/>
                      <a:pt x="204158" y="133020"/>
                    </a:cubicBezTo>
                    <a:cubicBezTo>
                      <a:pt x="204112" y="133020"/>
                      <a:pt x="204068" y="132993"/>
                      <a:pt x="204036" y="132930"/>
                    </a:cubicBezTo>
                    <a:cubicBezTo>
                      <a:pt x="203954" y="132847"/>
                      <a:pt x="203912" y="132806"/>
                      <a:pt x="203891" y="132806"/>
                    </a:cubicBezTo>
                    <a:cubicBezTo>
                      <a:pt x="203871" y="132806"/>
                      <a:pt x="203871" y="132847"/>
                      <a:pt x="203871" y="132930"/>
                    </a:cubicBezTo>
                    <a:cubicBezTo>
                      <a:pt x="203871" y="133096"/>
                      <a:pt x="203705" y="133261"/>
                      <a:pt x="203373" y="133261"/>
                    </a:cubicBezTo>
                    <a:cubicBezTo>
                      <a:pt x="202959" y="133261"/>
                      <a:pt x="202876" y="133178"/>
                      <a:pt x="202959" y="133013"/>
                    </a:cubicBezTo>
                    <a:cubicBezTo>
                      <a:pt x="203042" y="132847"/>
                      <a:pt x="203291" y="132681"/>
                      <a:pt x="203456" y="132598"/>
                    </a:cubicBezTo>
                    <a:cubicBezTo>
                      <a:pt x="203705" y="132515"/>
                      <a:pt x="203788" y="132433"/>
                      <a:pt x="203539" y="132184"/>
                    </a:cubicBezTo>
                    <a:cubicBezTo>
                      <a:pt x="203373" y="132018"/>
                      <a:pt x="203291" y="131770"/>
                      <a:pt x="203373" y="131604"/>
                    </a:cubicBezTo>
                    <a:cubicBezTo>
                      <a:pt x="203524" y="131302"/>
                      <a:pt x="202439" y="130245"/>
                      <a:pt x="202056" y="130245"/>
                    </a:cubicBezTo>
                    <a:cubicBezTo>
                      <a:pt x="202018" y="130245"/>
                      <a:pt x="201987" y="130256"/>
                      <a:pt x="201965" y="130278"/>
                    </a:cubicBezTo>
                    <a:cubicBezTo>
                      <a:pt x="201943" y="130293"/>
                      <a:pt x="201916" y="130299"/>
                      <a:pt x="201886" y="130299"/>
                    </a:cubicBezTo>
                    <a:cubicBezTo>
                      <a:pt x="201575" y="130299"/>
                      <a:pt x="200873" y="129564"/>
                      <a:pt x="200721" y="129035"/>
                    </a:cubicBezTo>
                    <a:cubicBezTo>
                      <a:pt x="200653" y="128760"/>
                      <a:pt x="200527" y="128599"/>
                      <a:pt x="200439" y="128599"/>
                    </a:cubicBezTo>
                    <a:cubicBezTo>
                      <a:pt x="200421" y="128599"/>
                      <a:pt x="200404" y="128606"/>
                      <a:pt x="200390" y="128620"/>
                    </a:cubicBezTo>
                    <a:cubicBezTo>
                      <a:pt x="200224" y="128703"/>
                      <a:pt x="200224" y="128869"/>
                      <a:pt x="200307" y="129035"/>
                    </a:cubicBezTo>
                    <a:cubicBezTo>
                      <a:pt x="200556" y="129283"/>
                      <a:pt x="200473" y="129366"/>
                      <a:pt x="200141" y="129532"/>
                    </a:cubicBezTo>
                    <a:cubicBezTo>
                      <a:pt x="199727" y="129781"/>
                      <a:pt x="199727" y="129864"/>
                      <a:pt x="199976" y="130195"/>
                    </a:cubicBezTo>
                    <a:cubicBezTo>
                      <a:pt x="200298" y="130646"/>
                      <a:pt x="200821" y="131047"/>
                      <a:pt x="201115" y="131047"/>
                    </a:cubicBezTo>
                    <a:cubicBezTo>
                      <a:pt x="201199" y="131047"/>
                      <a:pt x="201265" y="131015"/>
                      <a:pt x="201302" y="130941"/>
                    </a:cubicBezTo>
                    <a:cubicBezTo>
                      <a:pt x="201302" y="130899"/>
                      <a:pt x="201343" y="130879"/>
                      <a:pt x="201395" y="130879"/>
                    </a:cubicBezTo>
                    <a:cubicBezTo>
                      <a:pt x="201447" y="130879"/>
                      <a:pt x="201509" y="130899"/>
                      <a:pt x="201550" y="130941"/>
                    </a:cubicBezTo>
                    <a:cubicBezTo>
                      <a:pt x="201749" y="131239"/>
                      <a:pt x="201709" y="131388"/>
                      <a:pt x="201502" y="131388"/>
                    </a:cubicBezTo>
                    <a:cubicBezTo>
                      <a:pt x="201365" y="131388"/>
                      <a:pt x="201152" y="131322"/>
                      <a:pt x="200887" y="131189"/>
                    </a:cubicBezTo>
                    <a:cubicBezTo>
                      <a:pt x="200645" y="131068"/>
                      <a:pt x="200402" y="130991"/>
                      <a:pt x="200289" y="130991"/>
                    </a:cubicBezTo>
                    <a:cubicBezTo>
                      <a:pt x="200248" y="130991"/>
                      <a:pt x="200224" y="131002"/>
                      <a:pt x="200224" y="131024"/>
                    </a:cubicBezTo>
                    <a:cubicBezTo>
                      <a:pt x="200141" y="131107"/>
                      <a:pt x="200224" y="131272"/>
                      <a:pt x="200307" y="131272"/>
                    </a:cubicBezTo>
                    <a:cubicBezTo>
                      <a:pt x="200390" y="131355"/>
                      <a:pt x="200556" y="131521"/>
                      <a:pt x="200804" y="131604"/>
                    </a:cubicBezTo>
                    <a:cubicBezTo>
                      <a:pt x="200901" y="131701"/>
                      <a:pt x="201055" y="131741"/>
                      <a:pt x="201200" y="131741"/>
                    </a:cubicBezTo>
                    <a:cubicBezTo>
                      <a:pt x="201302" y="131741"/>
                      <a:pt x="201399" y="131721"/>
                      <a:pt x="201467" y="131687"/>
                    </a:cubicBezTo>
                    <a:cubicBezTo>
                      <a:pt x="201570" y="131652"/>
                      <a:pt x="201673" y="131632"/>
                      <a:pt x="201770" y="131632"/>
                    </a:cubicBezTo>
                    <a:cubicBezTo>
                      <a:pt x="201908" y="131632"/>
                      <a:pt x="202033" y="131673"/>
                      <a:pt x="202130" y="131770"/>
                    </a:cubicBezTo>
                    <a:cubicBezTo>
                      <a:pt x="202371" y="132070"/>
                      <a:pt x="202306" y="132283"/>
                      <a:pt x="202032" y="132283"/>
                    </a:cubicBezTo>
                    <a:cubicBezTo>
                      <a:pt x="201927" y="132283"/>
                      <a:pt x="201793" y="132252"/>
                      <a:pt x="201633" y="132184"/>
                    </a:cubicBezTo>
                    <a:cubicBezTo>
                      <a:pt x="201487" y="132087"/>
                      <a:pt x="201285" y="132047"/>
                      <a:pt x="201092" y="132047"/>
                    </a:cubicBezTo>
                    <a:cubicBezTo>
                      <a:pt x="200956" y="132047"/>
                      <a:pt x="200824" y="132067"/>
                      <a:pt x="200721" y="132101"/>
                    </a:cubicBezTo>
                    <a:cubicBezTo>
                      <a:pt x="200633" y="132160"/>
                      <a:pt x="200535" y="132187"/>
                      <a:pt x="200430" y="132187"/>
                    </a:cubicBezTo>
                    <a:cubicBezTo>
                      <a:pt x="200238" y="132187"/>
                      <a:pt x="200024" y="132096"/>
                      <a:pt x="199810" y="131935"/>
                    </a:cubicBezTo>
                    <a:cubicBezTo>
                      <a:pt x="199612" y="131738"/>
                      <a:pt x="199509" y="131634"/>
                      <a:pt x="199464" y="131634"/>
                    </a:cubicBezTo>
                    <a:cubicBezTo>
                      <a:pt x="199414" y="131634"/>
                      <a:pt x="199435" y="131758"/>
                      <a:pt x="199478" y="132018"/>
                    </a:cubicBezTo>
                    <a:cubicBezTo>
                      <a:pt x="199529" y="132272"/>
                      <a:pt x="199549" y="132370"/>
                      <a:pt x="199461" y="132370"/>
                    </a:cubicBezTo>
                    <a:cubicBezTo>
                      <a:pt x="199406" y="132370"/>
                      <a:pt x="199307" y="132331"/>
                      <a:pt x="199147" y="132267"/>
                    </a:cubicBezTo>
                    <a:cubicBezTo>
                      <a:pt x="199059" y="132208"/>
                      <a:pt x="198981" y="132181"/>
                      <a:pt x="198917" y="132181"/>
                    </a:cubicBezTo>
                    <a:cubicBezTo>
                      <a:pt x="198802" y="132181"/>
                      <a:pt x="198732" y="132272"/>
                      <a:pt x="198732" y="132433"/>
                    </a:cubicBezTo>
                    <a:cubicBezTo>
                      <a:pt x="198684" y="132577"/>
                      <a:pt x="198636" y="132666"/>
                      <a:pt x="198572" y="132666"/>
                    </a:cubicBezTo>
                    <a:cubicBezTo>
                      <a:pt x="198525" y="132666"/>
                      <a:pt x="198470" y="132620"/>
                      <a:pt x="198401" y="132515"/>
                    </a:cubicBezTo>
                    <a:cubicBezTo>
                      <a:pt x="198235" y="132350"/>
                      <a:pt x="198235" y="132184"/>
                      <a:pt x="198318" y="132101"/>
                    </a:cubicBezTo>
                    <a:cubicBezTo>
                      <a:pt x="198401" y="132018"/>
                      <a:pt x="198318" y="131935"/>
                      <a:pt x="198152" y="131852"/>
                    </a:cubicBezTo>
                    <a:cubicBezTo>
                      <a:pt x="197706" y="131629"/>
                      <a:pt x="198261" y="130738"/>
                      <a:pt x="198799" y="130738"/>
                    </a:cubicBezTo>
                    <a:cubicBezTo>
                      <a:pt x="198861" y="130738"/>
                      <a:pt x="198922" y="130750"/>
                      <a:pt x="198981" y="130775"/>
                    </a:cubicBezTo>
                    <a:cubicBezTo>
                      <a:pt x="199266" y="130894"/>
                      <a:pt x="199477" y="130952"/>
                      <a:pt x="199610" y="130952"/>
                    </a:cubicBezTo>
                    <a:cubicBezTo>
                      <a:pt x="199941" y="130952"/>
                      <a:pt x="199797" y="130596"/>
                      <a:pt x="199147" y="129946"/>
                    </a:cubicBezTo>
                    <a:cubicBezTo>
                      <a:pt x="198314" y="129113"/>
                      <a:pt x="198120" y="128745"/>
                      <a:pt x="198615" y="128745"/>
                    </a:cubicBezTo>
                    <a:cubicBezTo>
                      <a:pt x="198711" y="128745"/>
                      <a:pt x="198833" y="128759"/>
                      <a:pt x="198981" y="128786"/>
                    </a:cubicBezTo>
                    <a:cubicBezTo>
                      <a:pt x="199174" y="128814"/>
                      <a:pt x="199313" y="128832"/>
                      <a:pt x="199405" y="128832"/>
                    </a:cubicBezTo>
                    <a:cubicBezTo>
                      <a:pt x="199589" y="128832"/>
                      <a:pt x="199589" y="128759"/>
                      <a:pt x="199478" y="128538"/>
                    </a:cubicBezTo>
                    <a:cubicBezTo>
                      <a:pt x="199415" y="128284"/>
                      <a:pt x="199448" y="128176"/>
                      <a:pt x="199542" y="128176"/>
                    </a:cubicBezTo>
                    <a:cubicBezTo>
                      <a:pt x="199570" y="128176"/>
                      <a:pt x="199605" y="128186"/>
                      <a:pt x="199644" y="128206"/>
                    </a:cubicBezTo>
                    <a:cubicBezTo>
                      <a:pt x="199688" y="128228"/>
                      <a:pt x="199727" y="128239"/>
                      <a:pt x="199759" y="128239"/>
                    </a:cubicBezTo>
                    <a:cubicBezTo>
                      <a:pt x="199848" y="128239"/>
                      <a:pt x="199893" y="128162"/>
                      <a:pt x="199893" y="128040"/>
                    </a:cubicBezTo>
                    <a:cubicBezTo>
                      <a:pt x="199844" y="127943"/>
                      <a:pt x="199881" y="127903"/>
                      <a:pt x="199953" y="127903"/>
                    </a:cubicBezTo>
                    <a:cubicBezTo>
                      <a:pt x="200004" y="127903"/>
                      <a:pt x="200073" y="127923"/>
                      <a:pt x="200141" y="127957"/>
                    </a:cubicBezTo>
                    <a:cubicBezTo>
                      <a:pt x="200208" y="127980"/>
                      <a:pt x="200263" y="127990"/>
                      <a:pt x="200307" y="127990"/>
                    </a:cubicBezTo>
                    <a:cubicBezTo>
                      <a:pt x="200428" y="127990"/>
                      <a:pt x="200473" y="127913"/>
                      <a:pt x="200473" y="127792"/>
                    </a:cubicBezTo>
                    <a:cubicBezTo>
                      <a:pt x="200473" y="127709"/>
                      <a:pt x="200307" y="127543"/>
                      <a:pt x="200058" y="127543"/>
                    </a:cubicBezTo>
                    <a:cubicBezTo>
                      <a:pt x="199561" y="127460"/>
                      <a:pt x="199147" y="126631"/>
                      <a:pt x="199644" y="126631"/>
                    </a:cubicBezTo>
                    <a:cubicBezTo>
                      <a:pt x="199810" y="126631"/>
                      <a:pt x="199810" y="126549"/>
                      <a:pt x="199561" y="126466"/>
                    </a:cubicBezTo>
                    <a:cubicBezTo>
                      <a:pt x="199478" y="126410"/>
                      <a:pt x="199405" y="126383"/>
                      <a:pt x="199343" y="126383"/>
                    </a:cubicBezTo>
                    <a:cubicBezTo>
                      <a:pt x="199220" y="126383"/>
                      <a:pt x="199147" y="126493"/>
                      <a:pt x="199147" y="126714"/>
                    </a:cubicBezTo>
                    <a:cubicBezTo>
                      <a:pt x="199092" y="127156"/>
                      <a:pt x="198926" y="127414"/>
                      <a:pt x="198723" y="127414"/>
                    </a:cubicBezTo>
                    <a:cubicBezTo>
                      <a:pt x="198622" y="127414"/>
                      <a:pt x="198511" y="127350"/>
                      <a:pt x="198401" y="127212"/>
                    </a:cubicBezTo>
                    <a:cubicBezTo>
                      <a:pt x="198318" y="127129"/>
                      <a:pt x="198069" y="126880"/>
                      <a:pt x="197821" y="126797"/>
                    </a:cubicBezTo>
                    <a:cubicBezTo>
                      <a:pt x="197285" y="126567"/>
                      <a:pt x="197315" y="126125"/>
                      <a:pt x="197846" y="126125"/>
                    </a:cubicBezTo>
                    <a:cubicBezTo>
                      <a:pt x="197890" y="126125"/>
                      <a:pt x="197937" y="126128"/>
                      <a:pt x="197987" y="126134"/>
                    </a:cubicBezTo>
                    <a:cubicBezTo>
                      <a:pt x="198123" y="126157"/>
                      <a:pt x="198222" y="126173"/>
                      <a:pt x="198292" y="126173"/>
                    </a:cubicBezTo>
                    <a:cubicBezTo>
                      <a:pt x="198478" y="126173"/>
                      <a:pt x="198461" y="126058"/>
                      <a:pt x="198401" y="125637"/>
                    </a:cubicBezTo>
                    <a:cubicBezTo>
                      <a:pt x="198318" y="125223"/>
                      <a:pt x="198069" y="124974"/>
                      <a:pt x="197821" y="124891"/>
                    </a:cubicBezTo>
                    <a:cubicBezTo>
                      <a:pt x="197572" y="124808"/>
                      <a:pt x="197241" y="124477"/>
                      <a:pt x="197158" y="124145"/>
                    </a:cubicBezTo>
                    <a:cubicBezTo>
                      <a:pt x="196983" y="123680"/>
                      <a:pt x="196687" y="123419"/>
                      <a:pt x="196411" y="123419"/>
                    </a:cubicBezTo>
                    <a:cubicBezTo>
                      <a:pt x="196293" y="123419"/>
                      <a:pt x="196179" y="123466"/>
                      <a:pt x="196080" y="123565"/>
                    </a:cubicBezTo>
                    <a:cubicBezTo>
                      <a:pt x="195915" y="123648"/>
                      <a:pt x="195666" y="123814"/>
                      <a:pt x="195417" y="123814"/>
                    </a:cubicBezTo>
                    <a:cubicBezTo>
                      <a:pt x="195252" y="123731"/>
                      <a:pt x="195169" y="123648"/>
                      <a:pt x="195335" y="123482"/>
                    </a:cubicBezTo>
                    <a:cubicBezTo>
                      <a:pt x="195636" y="123256"/>
                      <a:pt x="195526" y="122549"/>
                      <a:pt x="195254" y="122549"/>
                    </a:cubicBezTo>
                    <a:cubicBezTo>
                      <a:pt x="195227" y="122549"/>
                      <a:pt x="195199" y="122556"/>
                      <a:pt x="195169" y="122571"/>
                    </a:cubicBezTo>
                    <a:cubicBezTo>
                      <a:pt x="195086" y="122571"/>
                      <a:pt x="194506" y="122488"/>
                      <a:pt x="193926" y="122239"/>
                    </a:cubicBezTo>
                    <a:cubicBezTo>
                      <a:pt x="193346" y="122073"/>
                      <a:pt x="192434" y="121825"/>
                      <a:pt x="191854" y="121742"/>
                    </a:cubicBezTo>
                    <a:cubicBezTo>
                      <a:pt x="191527" y="121644"/>
                      <a:pt x="191303" y="121597"/>
                      <a:pt x="191152" y="121597"/>
                    </a:cubicBezTo>
                    <a:cubicBezTo>
                      <a:pt x="190920" y="121597"/>
                      <a:pt x="190859" y="121707"/>
                      <a:pt x="190859" y="121908"/>
                    </a:cubicBezTo>
                    <a:cubicBezTo>
                      <a:pt x="190859" y="122198"/>
                      <a:pt x="190839" y="122343"/>
                      <a:pt x="190735" y="122343"/>
                    </a:cubicBezTo>
                    <a:cubicBezTo>
                      <a:pt x="190632" y="122343"/>
                      <a:pt x="190445" y="122198"/>
                      <a:pt x="190114" y="121908"/>
                    </a:cubicBezTo>
                    <a:cubicBezTo>
                      <a:pt x="189857" y="121688"/>
                      <a:pt x="189568" y="121581"/>
                      <a:pt x="189325" y="121581"/>
                    </a:cubicBezTo>
                    <a:cubicBezTo>
                      <a:pt x="189019" y="121581"/>
                      <a:pt x="188788" y="121750"/>
                      <a:pt x="188788" y="122073"/>
                    </a:cubicBezTo>
                    <a:cubicBezTo>
                      <a:pt x="188827" y="122312"/>
                      <a:pt x="188733" y="122437"/>
                      <a:pt x="188615" y="122437"/>
                    </a:cubicBezTo>
                    <a:cubicBezTo>
                      <a:pt x="188488" y="122437"/>
                      <a:pt x="188333" y="122292"/>
                      <a:pt x="188290" y="121990"/>
                    </a:cubicBezTo>
                    <a:cubicBezTo>
                      <a:pt x="188207" y="121659"/>
                      <a:pt x="188042" y="121410"/>
                      <a:pt x="187793" y="121328"/>
                    </a:cubicBezTo>
                    <a:cubicBezTo>
                      <a:pt x="187627" y="121245"/>
                      <a:pt x="187130" y="121079"/>
                      <a:pt x="186716" y="120830"/>
                    </a:cubicBezTo>
                    <a:cubicBezTo>
                      <a:pt x="186396" y="120693"/>
                      <a:pt x="186203" y="120632"/>
                      <a:pt x="186079" y="120632"/>
                    </a:cubicBezTo>
                    <a:cubicBezTo>
                      <a:pt x="185978" y="120632"/>
                      <a:pt x="185924" y="120673"/>
                      <a:pt x="185887" y="120747"/>
                    </a:cubicBezTo>
                    <a:cubicBezTo>
                      <a:pt x="185804" y="120913"/>
                      <a:pt x="185887" y="121162"/>
                      <a:pt x="186053" y="121245"/>
                    </a:cubicBezTo>
                    <a:cubicBezTo>
                      <a:pt x="186301" y="121328"/>
                      <a:pt x="186550" y="121410"/>
                      <a:pt x="186716" y="121493"/>
                    </a:cubicBezTo>
                    <a:cubicBezTo>
                      <a:pt x="186881" y="121576"/>
                      <a:pt x="187130" y="121742"/>
                      <a:pt x="187296" y="121825"/>
                    </a:cubicBezTo>
                    <a:cubicBezTo>
                      <a:pt x="187462" y="121908"/>
                      <a:pt x="187544" y="122073"/>
                      <a:pt x="187462" y="122156"/>
                    </a:cubicBezTo>
                    <a:cubicBezTo>
                      <a:pt x="187462" y="122220"/>
                      <a:pt x="187425" y="122247"/>
                      <a:pt x="187367" y="122247"/>
                    </a:cubicBezTo>
                    <a:cubicBezTo>
                      <a:pt x="187272" y="122247"/>
                      <a:pt x="187118" y="122176"/>
                      <a:pt x="186964" y="122073"/>
                    </a:cubicBezTo>
                    <a:cubicBezTo>
                      <a:pt x="186722" y="121952"/>
                      <a:pt x="186479" y="121875"/>
                      <a:pt x="186334" y="121875"/>
                    </a:cubicBezTo>
                    <a:cubicBezTo>
                      <a:pt x="186281" y="121875"/>
                      <a:pt x="186241" y="121885"/>
                      <a:pt x="186218" y="121908"/>
                    </a:cubicBezTo>
                    <a:cubicBezTo>
                      <a:pt x="186053" y="122073"/>
                      <a:pt x="186136" y="122239"/>
                      <a:pt x="186384" y="122405"/>
                    </a:cubicBezTo>
                    <a:cubicBezTo>
                      <a:pt x="186803" y="122684"/>
                      <a:pt x="186810" y="123023"/>
                      <a:pt x="186554" y="123023"/>
                    </a:cubicBezTo>
                    <a:cubicBezTo>
                      <a:pt x="186506" y="123023"/>
                      <a:pt x="186449" y="123011"/>
                      <a:pt x="186384" y="122985"/>
                    </a:cubicBezTo>
                    <a:cubicBezTo>
                      <a:pt x="186336" y="122961"/>
                      <a:pt x="186280" y="122951"/>
                      <a:pt x="186223" y="122951"/>
                    </a:cubicBezTo>
                    <a:cubicBezTo>
                      <a:pt x="186087" y="122951"/>
                      <a:pt x="185946" y="123009"/>
                      <a:pt x="185887" y="123068"/>
                    </a:cubicBezTo>
                    <a:cubicBezTo>
                      <a:pt x="185812" y="123142"/>
                      <a:pt x="185771" y="123183"/>
                      <a:pt x="185756" y="123183"/>
                    </a:cubicBezTo>
                    <a:cubicBezTo>
                      <a:pt x="185738" y="123183"/>
                      <a:pt x="185758" y="123122"/>
                      <a:pt x="185804" y="122985"/>
                    </a:cubicBezTo>
                    <a:cubicBezTo>
                      <a:pt x="185804" y="122736"/>
                      <a:pt x="185721" y="122405"/>
                      <a:pt x="185473" y="122322"/>
                    </a:cubicBezTo>
                    <a:cubicBezTo>
                      <a:pt x="185141" y="122073"/>
                      <a:pt x="185141" y="121990"/>
                      <a:pt x="185390" y="121908"/>
                    </a:cubicBezTo>
                    <a:cubicBezTo>
                      <a:pt x="185721" y="121825"/>
                      <a:pt x="185721" y="121742"/>
                      <a:pt x="185390" y="121659"/>
                    </a:cubicBezTo>
                    <a:cubicBezTo>
                      <a:pt x="185141" y="121576"/>
                      <a:pt x="185058" y="121410"/>
                      <a:pt x="185224" y="121162"/>
                    </a:cubicBezTo>
                    <a:cubicBezTo>
                      <a:pt x="185307" y="120996"/>
                      <a:pt x="185307" y="120582"/>
                      <a:pt x="185224" y="120333"/>
                    </a:cubicBezTo>
                    <a:cubicBezTo>
                      <a:pt x="185097" y="120079"/>
                      <a:pt x="184994" y="119958"/>
                      <a:pt x="184920" y="119958"/>
                    </a:cubicBezTo>
                    <a:cubicBezTo>
                      <a:pt x="184802" y="119958"/>
                      <a:pt x="184759" y="120268"/>
                      <a:pt x="184810" y="120830"/>
                    </a:cubicBezTo>
                    <a:cubicBezTo>
                      <a:pt x="184810" y="121328"/>
                      <a:pt x="184727" y="121410"/>
                      <a:pt x="184312" y="121410"/>
                    </a:cubicBezTo>
                    <a:cubicBezTo>
                      <a:pt x="184064" y="121410"/>
                      <a:pt x="183566" y="121328"/>
                      <a:pt x="183235" y="121162"/>
                    </a:cubicBezTo>
                    <a:cubicBezTo>
                      <a:pt x="183053" y="121101"/>
                      <a:pt x="182896" y="121075"/>
                      <a:pt x="182769" y="121075"/>
                    </a:cubicBezTo>
                    <a:cubicBezTo>
                      <a:pt x="182377" y="121075"/>
                      <a:pt x="182279" y="121326"/>
                      <a:pt x="182655" y="121576"/>
                    </a:cubicBezTo>
                    <a:cubicBezTo>
                      <a:pt x="182903" y="121742"/>
                      <a:pt x="182986" y="121990"/>
                      <a:pt x="182903" y="122156"/>
                    </a:cubicBezTo>
                    <a:cubicBezTo>
                      <a:pt x="182738" y="122239"/>
                      <a:pt x="182572" y="122488"/>
                      <a:pt x="182406" y="122653"/>
                    </a:cubicBezTo>
                    <a:cubicBezTo>
                      <a:pt x="182282" y="122819"/>
                      <a:pt x="182178" y="122902"/>
                      <a:pt x="182064" y="122902"/>
                    </a:cubicBezTo>
                    <a:cubicBezTo>
                      <a:pt x="181950" y="122902"/>
                      <a:pt x="181826" y="122819"/>
                      <a:pt x="181660" y="122653"/>
                    </a:cubicBezTo>
                    <a:cubicBezTo>
                      <a:pt x="181329" y="122488"/>
                      <a:pt x="180749" y="122239"/>
                      <a:pt x="180334" y="122073"/>
                    </a:cubicBezTo>
                    <a:cubicBezTo>
                      <a:pt x="180086" y="121949"/>
                      <a:pt x="179899" y="121887"/>
                      <a:pt x="179785" y="121887"/>
                    </a:cubicBezTo>
                    <a:cubicBezTo>
                      <a:pt x="179671" y="121887"/>
                      <a:pt x="179630" y="121949"/>
                      <a:pt x="179671" y="122073"/>
                    </a:cubicBezTo>
                    <a:cubicBezTo>
                      <a:pt x="179671" y="122322"/>
                      <a:pt x="179547" y="122446"/>
                      <a:pt x="179392" y="122446"/>
                    </a:cubicBezTo>
                    <a:cubicBezTo>
                      <a:pt x="179236" y="122446"/>
                      <a:pt x="179050" y="122322"/>
                      <a:pt x="178926" y="122073"/>
                    </a:cubicBezTo>
                    <a:cubicBezTo>
                      <a:pt x="178760" y="121659"/>
                      <a:pt x="178760" y="121576"/>
                      <a:pt x="179091" y="121493"/>
                    </a:cubicBezTo>
                    <a:cubicBezTo>
                      <a:pt x="179340" y="121410"/>
                      <a:pt x="179506" y="121328"/>
                      <a:pt x="179589" y="121162"/>
                    </a:cubicBezTo>
                    <a:cubicBezTo>
                      <a:pt x="179589" y="121114"/>
                      <a:pt x="179533" y="121066"/>
                      <a:pt x="179439" y="121066"/>
                    </a:cubicBezTo>
                    <a:cubicBezTo>
                      <a:pt x="179370" y="121066"/>
                      <a:pt x="179279" y="121092"/>
                      <a:pt x="179174" y="121162"/>
                    </a:cubicBezTo>
                    <a:cubicBezTo>
                      <a:pt x="178973" y="121229"/>
                      <a:pt x="178718" y="121350"/>
                      <a:pt x="178584" y="121350"/>
                    </a:cubicBezTo>
                    <a:cubicBezTo>
                      <a:pt x="178552" y="121350"/>
                      <a:pt x="178527" y="121343"/>
                      <a:pt x="178511" y="121328"/>
                    </a:cubicBezTo>
                    <a:cubicBezTo>
                      <a:pt x="178097" y="121328"/>
                      <a:pt x="178014" y="121410"/>
                      <a:pt x="178345" y="121576"/>
                    </a:cubicBezTo>
                    <a:cubicBezTo>
                      <a:pt x="178760" y="121659"/>
                      <a:pt x="178760" y="121908"/>
                      <a:pt x="178428" y="122156"/>
                    </a:cubicBezTo>
                    <a:cubicBezTo>
                      <a:pt x="178345" y="122156"/>
                      <a:pt x="178180" y="122073"/>
                      <a:pt x="178014" y="121908"/>
                    </a:cubicBezTo>
                    <a:cubicBezTo>
                      <a:pt x="177968" y="121771"/>
                      <a:pt x="177923" y="121709"/>
                      <a:pt x="177877" y="121709"/>
                    </a:cubicBezTo>
                    <a:cubicBezTo>
                      <a:pt x="177840" y="121709"/>
                      <a:pt x="177803" y="121750"/>
                      <a:pt x="177765" y="121825"/>
                    </a:cubicBezTo>
                    <a:cubicBezTo>
                      <a:pt x="177748" y="121893"/>
                      <a:pt x="177656" y="121923"/>
                      <a:pt x="177521" y="121923"/>
                    </a:cubicBezTo>
                    <a:cubicBezTo>
                      <a:pt x="177005" y="121923"/>
                      <a:pt x="175859" y="121490"/>
                      <a:pt x="175859" y="121162"/>
                    </a:cubicBezTo>
                    <a:cubicBezTo>
                      <a:pt x="175859" y="121065"/>
                      <a:pt x="175831" y="121024"/>
                      <a:pt x="175774" y="121024"/>
                    </a:cubicBezTo>
                    <a:cubicBezTo>
                      <a:pt x="175734" y="121024"/>
                      <a:pt x="175679" y="121045"/>
                      <a:pt x="175611" y="121079"/>
                    </a:cubicBezTo>
                    <a:cubicBezTo>
                      <a:pt x="175445" y="121162"/>
                      <a:pt x="175445" y="121245"/>
                      <a:pt x="175611" y="121410"/>
                    </a:cubicBezTo>
                    <a:cubicBezTo>
                      <a:pt x="175942" y="121659"/>
                      <a:pt x="175693" y="122073"/>
                      <a:pt x="175196" y="122073"/>
                    </a:cubicBezTo>
                    <a:cubicBezTo>
                      <a:pt x="174948" y="122073"/>
                      <a:pt x="174782" y="122073"/>
                      <a:pt x="174865" y="121990"/>
                    </a:cubicBezTo>
                    <a:cubicBezTo>
                      <a:pt x="175113" y="121825"/>
                      <a:pt x="174865" y="120996"/>
                      <a:pt x="174533" y="120913"/>
                    </a:cubicBezTo>
                    <a:cubicBezTo>
                      <a:pt x="174416" y="120854"/>
                      <a:pt x="174340" y="120827"/>
                      <a:pt x="174298" y="120827"/>
                    </a:cubicBezTo>
                    <a:cubicBezTo>
                      <a:pt x="174223" y="120827"/>
                      <a:pt x="174260" y="120918"/>
                      <a:pt x="174367" y="121079"/>
                    </a:cubicBezTo>
                    <a:cubicBezTo>
                      <a:pt x="174616" y="121328"/>
                      <a:pt x="174616" y="121410"/>
                      <a:pt x="174285" y="121410"/>
                    </a:cubicBezTo>
                    <a:cubicBezTo>
                      <a:pt x="174036" y="121410"/>
                      <a:pt x="173787" y="121162"/>
                      <a:pt x="173456" y="120747"/>
                    </a:cubicBezTo>
                    <a:cubicBezTo>
                      <a:pt x="173124" y="120084"/>
                      <a:pt x="172876" y="119919"/>
                      <a:pt x="172047" y="119670"/>
                    </a:cubicBezTo>
                    <a:lnTo>
                      <a:pt x="171052" y="119421"/>
                    </a:lnTo>
                    <a:lnTo>
                      <a:pt x="171052" y="119421"/>
                    </a:lnTo>
                    <a:lnTo>
                      <a:pt x="171550" y="119919"/>
                    </a:lnTo>
                    <a:cubicBezTo>
                      <a:pt x="171935" y="120240"/>
                      <a:pt x="172171" y="120362"/>
                      <a:pt x="172412" y="120362"/>
                    </a:cubicBezTo>
                    <a:cubicBezTo>
                      <a:pt x="172482" y="120362"/>
                      <a:pt x="172553" y="120352"/>
                      <a:pt x="172627" y="120333"/>
                    </a:cubicBezTo>
                    <a:cubicBezTo>
                      <a:pt x="172747" y="120309"/>
                      <a:pt x="172833" y="120292"/>
                      <a:pt x="172891" y="120292"/>
                    </a:cubicBezTo>
                    <a:cubicBezTo>
                      <a:pt x="173035" y="120292"/>
                      <a:pt x="173017" y="120394"/>
                      <a:pt x="172959" y="120747"/>
                    </a:cubicBezTo>
                    <a:cubicBezTo>
                      <a:pt x="172845" y="121031"/>
                      <a:pt x="172732" y="121159"/>
                      <a:pt x="172381" y="121159"/>
                    </a:cubicBezTo>
                    <a:cubicBezTo>
                      <a:pt x="172218" y="121159"/>
                      <a:pt x="172004" y="121131"/>
                      <a:pt x="171715" y="121079"/>
                    </a:cubicBezTo>
                    <a:cubicBezTo>
                      <a:pt x="171301" y="121079"/>
                      <a:pt x="170721" y="120913"/>
                      <a:pt x="170472" y="120747"/>
                    </a:cubicBezTo>
                    <a:cubicBezTo>
                      <a:pt x="170472" y="120747"/>
                      <a:pt x="170555" y="120747"/>
                      <a:pt x="170555" y="120665"/>
                    </a:cubicBezTo>
                    <a:lnTo>
                      <a:pt x="169229" y="119090"/>
                    </a:lnTo>
                    <a:cubicBezTo>
                      <a:pt x="169312" y="119090"/>
                      <a:pt x="169478" y="119007"/>
                      <a:pt x="169561" y="119007"/>
                    </a:cubicBezTo>
                    <a:cubicBezTo>
                      <a:pt x="170197" y="118848"/>
                      <a:pt x="171063" y="117925"/>
                      <a:pt x="170618" y="117925"/>
                    </a:cubicBezTo>
                    <a:cubicBezTo>
                      <a:pt x="170599" y="117925"/>
                      <a:pt x="170578" y="117926"/>
                      <a:pt x="170555" y="117930"/>
                    </a:cubicBezTo>
                    <a:cubicBezTo>
                      <a:pt x="170389" y="117930"/>
                      <a:pt x="170224" y="117847"/>
                      <a:pt x="170307" y="117764"/>
                    </a:cubicBezTo>
                    <a:cubicBezTo>
                      <a:pt x="170307" y="117598"/>
                      <a:pt x="170224" y="117515"/>
                      <a:pt x="170058" y="117432"/>
                    </a:cubicBezTo>
                    <a:cubicBezTo>
                      <a:pt x="169975" y="117432"/>
                      <a:pt x="169975" y="117598"/>
                      <a:pt x="170058" y="117930"/>
                    </a:cubicBezTo>
                    <a:cubicBezTo>
                      <a:pt x="170307" y="118427"/>
                      <a:pt x="170307" y="118427"/>
                      <a:pt x="169809" y="118593"/>
                    </a:cubicBezTo>
                    <a:cubicBezTo>
                      <a:pt x="169631" y="118682"/>
                      <a:pt x="169506" y="118728"/>
                      <a:pt x="169407" y="118728"/>
                    </a:cubicBezTo>
                    <a:cubicBezTo>
                      <a:pt x="169231" y="118728"/>
                      <a:pt x="169140" y="118580"/>
                      <a:pt x="168981" y="118261"/>
                    </a:cubicBezTo>
                    <a:cubicBezTo>
                      <a:pt x="168876" y="117946"/>
                      <a:pt x="168804" y="117831"/>
                      <a:pt x="168702" y="117831"/>
                    </a:cubicBezTo>
                    <a:cubicBezTo>
                      <a:pt x="168643" y="117831"/>
                      <a:pt x="168574" y="117869"/>
                      <a:pt x="168483" y="117930"/>
                    </a:cubicBezTo>
                    <a:cubicBezTo>
                      <a:pt x="168312" y="118015"/>
                      <a:pt x="168160" y="118062"/>
                      <a:pt x="168024" y="118062"/>
                    </a:cubicBezTo>
                    <a:cubicBezTo>
                      <a:pt x="167767" y="118062"/>
                      <a:pt x="167569" y="117895"/>
                      <a:pt x="167406" y="117515"/>
                    </a:cubicBezTo>
                    <a:cubicBezTo>
                      <a:pt x="167296" y="117294"/>
                      <a:pt x="167185" y="117184"/>
                      <a:pt x="167099" y="117184"/>
                    </a:cubicBezTo>
                    <a:cubicBezTo>
                      <a:pt x="167056" y="117184"/>
                      <a:pt x="167019" y="117211"/>
                      <a:pt x="166992" y="117267"/>
                    </a:cubicBezTo>
                    <a:cubicBezTo>
                      <a:pt x="166992" y="117350"/>
                      <a:pt x="166909" y="117350"/>
                      <a:pt x="166743" y="117350"/>
                    </a:cubicBezTo>
                    <a:cubicBezTo>
                      <a:pt x="166826" y="117184"/>
                      <a:pt x="166826" y="117101"/>
                      <a:pt x="166826" y="117101"/>
                    </a:cubicBezTo>
                    <a:cubicBezTo>
                      <a:pt x="166832" y="117104"/>
                      <a:pt x="166838" y="117105"/>
                      <a:pt x="166845" y="117105"/>
                    </a:cubicBezTo>
                    <a:cubicBezTo>
                      <a:pt x="167010" y="117105"/>
                      <a:pt x="167237" y="116100"/>
                      <a:pt x="167157" y="115941"/>
                    </a:cubicBezTo>
                    <a:cubicBezTo>
                      <a:pt x="167157" y="115858"/>
                      <a:pt x="167157" y="115692"/>
                      <a:pt x="167240" y="115526"/>
                    </a:cubicBezTo>
                    <a:cubicBezTo>
                      <a:pt x="167323" y="115443"/>
                      <a:pt x="167489" y="114863"/>
                      <a:pt x="167572" y="114366"/>
                    </a:cubicBezTo>
                    <a:cubicBezTo>
                      <a:pt x="167738" y="113454"/>
                      <a:pt x="167820" y="113289"/>
                      <a:pt x="167572" y="112791"/>
                    </a:cubicBezTo>
                    <a:cubicBezTo>
                      <a:pt x="167406" y="112377"/>
                      <a:pt x="167406" y="112294"/>
                      <a:pt x="167655" y="112211"/>
                    </a:cubicBezTo>
                    <a:cubicBezTo>
                      <a:pt x="167903" y="112128"/>
                      <a:pt x="168152" y="111548"/>
                      <a:pt x="168069" y="111134"/>
                    </a:cubicBezTo>
                    <a:cubicBezTo>
                      <a:pt x="167986" y="110968"/>
                      <a:pt x="167986" y="110554"/>
                      <a:pt x="168069" y="110140"/>
                    </a:cubicBezTo>
                    <a:cubicBezTo>
                      <a:pt x="168235" y="109559"/>
                      <a:pt x="168235" y="109477"/>
                      <a:pt x="167903" y="109228"/>
                    </a:cubicBezTo>
                    <a:cubicBezTo>
                      <a:pt x="167738" y="109145"/>
                      <a:pt x="167572" y="108896"/>
                      <a:pt x="167655" y="108814"/>
                    </a:cubicBezTo>
                    <a:cubicBezTo>
                      <a:pt x="167655" y="108731"/>
                      <a:pt x="167572" y="108565"/>
                      <a:pt x="167406" y="108482"/>
                    </a:cubicBezTo>
                    <a:cubicBezTo>
                      <a:pt x="167323" y="108399"/>
                      <a:pt x="167240" y="108151"/>
                      <a:pt x="167240" y="108068"/>
                    </a:cubicBezTo>
                    <a:cubicBezTo>
                      <a:pt x="167290" y="107717"/>
                      <a:pt x="167310" y="107578"/>
                      <a:pt x="167281" y="107578"/>
                    </a:cubicBezTo>
                    <a:cubicBezTo>
                      <a:pt x="167263" y="107578"/>
                      <a:pt x="167223" y="107638"/>
                      <a:pt x="167157" y="107736"/>
                    </a:cubicBezTo>
                    <a:cubicBezTo>
                      <a:pt x="167089" y="107805"/>
                      <a:pt x="167034" y="107845"/>
                      <a:pt x="166982" y="107845"/>
                    </a:cubicBezTo>
                    <a:cubicBezTo>
                      <a:pt x="166909" y="107845"/>
                      <a:pt x="166840" y="107765"/>
                      <a:pt x="166743" y="107570"/>
                    </a:cubicBezTo>
                    <a:cubicBezTo>
                      <a:pt x="166636" y="107410"/>
                      <a:pt x="166564" y="107318"/>
                      <a:pt x="166503" y="107318"/>
                    </a:cubicBezTo>
                    <a:cubicBezTo>
                      <a:pt x="166470" y="107318"/>
                      <a:pt x="166441" y="107346"/>
                      <a:pt x="166412" y="107405"/>
                    </a:cubicBezTo>
                    <a:cubicBezTo>
                      <a:pt x="166391" y="107465"/>
                      <a:pt x="166346" y="107491"/>
                      <a:pt x="166290" y="107491"/>
                    </a:cubicBezTo>
                    <a:cubicBezTo>
                      <a:pt x="166116" y="107491"/>
                      <a:pt x="165831" y="107241"/>
                      <a:pt x="165831" y="106990"/>
                    </a:cubicBezTo>
                    <a:cubicBezTo>
                      <a:pt x="165831" y="106907"/>
                      <a:pt x="165749" y="106825"/>
                      <a:pt x="165666" y="106742"/>
                    </a:cubicBezTo>
                    <a:cubicBezTo>
                      <a:pt x="165583" y="106742"/>
                      <a:pt x="165583" y="106825"/>
                      <a:pt x="165583" y="106907"/>
                    </a:cubicBezTo>
                    <a:cubicBezTo>
                      <a:pt x="165583" y="107005"/>
                      <a:pt x="165554" y="107045"/>
                      <a:pt x="165514" y="107045"/>
                    </a:cubicBezTo>
                    <a:cubicBezTo>
                      <a:pt x="165486" y="107045"/>
                      <a:pt x="165451" y="107025"/>
                      <a:pt x="165417" y="106990"/>
                    </a:cubicBezTo>
                    <a:cubicBezTo>
                      <a:pt x="165334" y="106907"/>
                      <a:pt x="165334" y="106659"/>
                      <a:pt x="165334" y="106493"/>
                    </a:cubicBezTo>
                    <a:cubicBezTo>
                      <a:pt x="165500" y="106244"/>
                      <a:pt x="165417" y="106162"/>
                      <a:pt x="165086" y="106162"/>
                    </a:cubicBezTo>
                    <a:cubicBezTo>
                      <a:pt x="165041" y="106184"/>
                      <a:pt x="164997" y="106194"/>
                      <a:pt x="164956" y="106194"/>
                    </a:cubicBezTo>
                    <a:cubicBezTo>
                      <a:pt x="164843" y="106194"/>
                      <a:pt x="164754" y="106117"/>
                      <a:pt x="164754" y="105996"/>
                    </a:cubicBezTo>
                    <a:cubicBezTo>
                      <a:pt x="164754" y="105933"/>
                      <a:pt x="164718" y="105905"/>
                      <a:pt x="164659" y="105905"/>
                    </a:cubicBezTo>
                    <a:cubicBezTo>
                      <a:pt x="164564" y="105905"/>
                      <a:pt x="164410" y="105976"/>
                      <a:pt x="164257" y="106079"/>
                    </a:cubicBezTo>
                    <a:cubicBezTo>
                      <a:pt x="164075" y="106224"/>
                      <a:pt x="163814" y="106290"/>
                      <a:pt x="163585" y="106290"/>
                    </a:cubicBezTo>
                    <a:cubicBezTo>
                      <a:pt x="163291" y="106290"/>
                      <a:pt x="163050" y="106182"/>
                      <a:pt x="163097" y="105996"/>
                    </a:cubicBezTo>
                    <a:cubicBezTo>
                      <a:pt x="163097" y="105913"/>
                      <a:pt x="162848" y="105747"/>
                      <a:pt x="162516" y="105664"/>
                    </a:cubicBezTo>
                    <a:cubicBezTo>
                      <a:pt x="162268" y="105499"/>
                      <a:pt x="161936" y="105416"/>
                      <a:pt x="161853" y="105333"/>
                    </a:cubicBezTo>
                    <a:cubicBezTo>
                      <a:pt x="161819" y="105299"/>
                      <a:pt x="161799" y="105278"/>
                      <a:pt x="161781" y="105278"/>
                    </a:cubicBezTo>
                    <a:cubicBezTo>
                      <a:pt x="161756" y="105278"/>
                      <a:pt x="161736" y="105319"/>
                      <a:pt x="161688" y="105416"/>
                    </a:cubicBezTo>
                    <a:cubicBezTo>
                      <a:pt x="161646" y="105747"/>
                      <a:pt x="161315" y="105913"/>
                      <a:pt x="160994" y="105913"/>
                    </a:cubicBezTo>
                    <a:cubicBezTo>
                      <a:pt x="160673" y="105913"/>
                      <a:pt x="160362" y="105747"/>
                      <a:pt x="160362" y="105416"/>
                    </a:cubicBezTo>
                    <a:cubicBezTo>
                      <a:pt x="160362" y="105250"/>
                      <a:pt x="160445" y="105084"/>
                      <a:pt x="160527" y="105084"/>
                    </a:cubicBezTo>
                    <a:cubicBezTo>
                      <a:pt x="160534" y="105090"/>
                      <a:pt x="160541" y="105093"/>
                      <a:pt x="160548" y="105093"/>
                    </a:cubicBezTo>
                    <a:cubicBezTo>
                      <a:pt x="160646" y="105093"/>
                      <a:pt x="160865" y="104621"/>
                      <a:pt x="160942" y="104007"/>
                    </a:cubicBezTo>
                    <a:cubicBezTo>
                      <a:pt x="160942" y="103924"/>
                      <a:pt x="161025" y="103841"/>
                      <a:pt x="161025" y="103841"/>
                    </a:cubicBezTo>
                    <a:cubicBezTo>
                      <a:pt x="161108" y="103841"/>
                      <a:pt x="161108" y="103758"/>
                      <a:pt x="161025" y="103675"/>
                    </a:cubicBezTo>
                    <a:cubicBezTo>
                      <a:pt x="160942" y="103427"/>
                      <a:pt x="160942" y="103427"/>
                      <a:pt x="161273" y="102929"/>
                    </a:cubicBezTo>
                    <a:cubicBezTo>
                      <a:pt x="161605" y="102266"/>
                      <a:pt x="161605" y="102101"/>
                      <a:pt x="161439" y="102101"/>
                    </a:cubicBezTo>
                    <a:cubicBezTo>
                      <a:pt x="161439" y="102101"/>
                      <a:pt x="161356" y="101852"/>
                      <a:pt x="161273" y="101686"/>
                    </a:cubicBezTo>
                    <a:cubicBezTo>
                      <a:pt x="161273" y="101438"/>
                      <a:pt x="161356" y="101355"/>
                      <a:pt x="161522" y="101355"/>
                    </a:cubicBezTo>
                    <a:cubicBezTo>
                      <a:pt x="161688" y="101355"/>
                      <a:pt x="161853" y="101272"/>
                      <a:pt x="161853" y="101106"/>
                    </a:cubicBezTo>
                    <a:cubicBezTo>
                      <a:pt x="161853" y="100941"/>
                      <a:pt x="161936" y="100775"/>
                      <a:pt x="162019" y="100692"/>
                    </a:cubicBezTo>
                    <a:cubicBezTo>
                      <a:pt x="162102" y="100526"/>
                      <a:pt x="162268" y="99449"/>
                      <a:pt x="162185" y="99449"/>
                    </a:cubicBezTo>
                    <a:cubicBezTo>
                      <a:pt x="162102" y="99449"/>
                      <a:pt x="162019" y="99532"/>
                      <a:pt x="162019" y="99615"/>
                    </a:cubicBezTo>
                    <a:cubicBezTo>
                      <a:pt x="161936" y="99780"/>
                      <a:pt x="161853" y="99780"/>
                      <a:pt x="161771" y="99780"/>
                    </a:cubicBezTo>
                    <a:cubicBezTo>
                      <a:pt x="161688" y="99780"/>
                      <a:pt x="161771" y="99697"/>
                      <a:pt x="161853" y="99615"/>
                    </a:cubicBezTo>
                    <a:cubicBezTo>
                      <a:pt x="161936" y="99449"/>
                      <a:pt x="162019" y="99366"/>
                      <a:pt x="161936" y="99366"/>
                    </a:cubicBezTo>
                    <a:cubicBezTo>
                      <a:pt x="161853" y="99366"/>
                      <a:pt x="161853" y="99117"/>
                      <a:pt x="161936" y="98869"/>
                    </a:cubicBezTo>
                    <a:cubicBezTo>
                      <a:pt x="161936" y="98620"/>
                      <a:pt x="162019" y="98454"/>
                      <a:pt x="162102" y="98454"/>
                    </a:cubicBezTo>
                    <a:cubicBezTo>
                      <a:pt x="162102" y="98454"/>
                      <a:pt x="162185" y="98620"/>
                      <a:pt x="162102" y="98869"/>
                    </a:cubicBezTo>
                    <a:cubicBezTo>
                      <a:pt x="162102" y="99034"/>
                      <a:pt x="162102" y="99200"/>
                      <a:pt x="162185" y="99200"/>
                    </a:cubicBezTo>
                    <a:cubicBezTo>
                      <a:pt x="162229" y="99222"/>
                      <a:pt x="162262" y="99233"/>
                      <a:pt x="162284" y="99233"/>
                    </a:cubicBezTo>
                    <a:cubicBezTo>
                      <a:pt x="162345" y="99233"/>
                      <a:pt x="162329" y="99156"/>
                      <a:pt x="162268" y="99034"/>
                    </a:cubicBezTo>
                    <a:cubicBezTo>
                      <a:pt x="162268" y="98869"/>
                      <a:pt x="162185" y="98703"/>
                      <a:pt x="162268" y="98620"/>
                    </a:cubicBezTo>
                    <a:cubicBezTo>
                      <a:pt x="162268" y="98537"/>
                      <a:pt x="162185" y="98289"/>
                      <a:pt x="162102" y="98206"/>
                    </a:cubicBezTo>
                    <a:cubicBezTo>
                      <a:pt x="161936" y="98040"/>
                      <a:pt x="161936" y="97957"/>
                      <a:pt x="162185" y="97874"/>
                    </a:cubicBezTo>
                    <a:cubicBezTo>
                      <a:pt x="162351" y="97874"/>
                      <a:pt x="162434" y="97626"/>
                      <a:pt x="162599" y="97045"/>
                    </a:cubicBezTo>
                    <a:cubicBezTo>
                      <a:pt x="162665" y="96719"/>
                      <a:pt x="162678" y="96444"/>
                      <a:pt x="162681" y="96382"/>
                    </a:cubicBezTo>
                    <a:lnTo>
                      <a:pt x="162681" y="96382"/>
                    </a:lnTo>
                    <a:cubicBezTo>
                      <a:pt x="162682" y="96382"/>
                      <a:pt x="162682" y="96382"/>
                      <a:pt x="162682" y="96382"/>
                    </a:cubicBezTo>
                    <a:cubicBezTo>
                      <a:pt x="162682" y="96374"/>
                      <a:pt x="162682" y="96370"/>
                      <a:pt x="162682" y="96370"/>
                    </a:cubicBezTo>
                    <a:cubicBezTo>
                      <a:pt x="162682" y="96370"/>
                      <a:pt x="162682" y="96374"/>
                      <a:pt x="162681" y="96382"/>
                    </a:cubicBezTo>
                    <a:lnTo>
                      <a:pt x="162681" y="96382"/>
                    </a:lnTo>
                    <a:cubicBezTo>
                      <a:pt x="162599" y="96381"/>
                      <a:pt x="162600" y="96216"/>
                      <a:pt x="162682" y="95968"/>
                    </a:cubicBezTo>
                    <a:cubicBezTo>
                      <a:pt x="162682" y="95767"/>
                      <a:pt x="162713" y="95658"/>
                      <a:pt x="162737" y="95658"/>
                    </a:cubicBezTo>
                    <a:cubicBezTo>
                      <a:pt x="162752" y="95658"/>
                      <a:pt x="162765" y="95704"/>
                      <a:pt x="162765" y="95802"/>
                    </a:cubicBezTo>
                    <a:cubicBezTo>
                      <a:pt x="162815" y="96003"/>
                      <a:pt x="162896" y="96113"/>
                      <a:pt x="162970" y="96113"/>
                    </a:cubicBezTo>
                    <a:cubicBezTo>
                      <a:pt x="163018" y="96113"/>
                      <a:pt x="163064" y="96066"/>
                      <a:pt x="163097" y="95968"/>
                    </a:cubicBezTo>
                    <a:cubicBezTo>
                      <a:pt x="163167" y="95758"/>
                      <a:pt x="162881" y="95250"/>
                      <a:pt x="162741" y="95250"/>
                    </a:cubicBezTo>
                    <a:cubicBezTo>
                      <a:pt x="162715" y="95250"/>
                      <a:pt x="162695" y="95267"/>
                      <a:pt x="162682" y="95305"/>
                    </a:cubicBezTo>
                    <a:cubicBezTo>
                      <a:pt x="162625" y="95420"/>
                      <a:pt x="162406" y="95576"/>
                      <a:pt x="162307" y="95576"/>
                    </a:cubicBezTo>
                    <a:cubicBezTo>
                      <a:pt x="162263" y="95576"/>
                      <a:pt x="162243" y="95546"/>
                      <a:pt x="162268" y="95471"/>
                    </a:cubicBezTo>
                    <a:cubicBezTo>
                      <a:pt x="162351" y="95388"/>
                      <a:pt x="162351" y="95222"/>
                      <a:pt x="162268" y="95139"/>
                    </a:cubicBezTo>
                    <a:cubicBezTo>
                      <a:pt x="162205" y="95076"/>
                      <a:pt x="162668" y="94918"/>
                      <a:pt x="162967" y="94918"/>
                    </a:cubicBezTo>
                    <a:cubicBezTo>
                      <a:pt x="163061" y="94918"/>
                      <a:pt x="163140" y="94934"/>
                      <a:pt x="163179" y="94974"/>
                    </a:cubicBezTo>
                    <a:cubicBezTo>
                      <a:pt x="163179" y="94974"/>
                      <a:pt x="163262" y="94891"/>
                      <a:pt x="163262" y="94642"/>
                    </a:cubicBezTo>
                    <a:cubicBezTo>
                      <a:pt x="163309" y="94456"/>
                      <a:pt x="163277" y="94348"/>
                      <a:pt x="163225" y="94348"/>
                    </a:cubicBezTo>
                    <a:cubicBezTo>
                      <a:pt x="163185" y="94348"/>
                      <a:pt x="163133" y="94414"/>
                      <a:pt x="163097" y="94559"/>
                    </a:cubicBezTo>
                    <a:cubicBezTo>
                      <a:pt x="163038" y="94618"/>
                      <a:pt x="162979" y="94676"/>
                      <a:pt x="162950" y="94676"/>
                    </a:cubicBezTo>
                    <a:cubicBezTo>
                      <a:pt x="162938" y="94676"/>
                      <a:pt x="162931" y="94666"/>
                      <a:pt x="162931" y="94642"/>
                    </a:cubicBezTo>
                    <a:cubicBezTo>
                      <a:pt x="162848" y="94559"/>
                      <a:pt x="162931" y="94311"/>
                      <a:pt x="163179" y="93979"/>
                    </a:cubicBezTo>
                    <a:cubicBezTo>
                      <a:pt x="163428" y="93565"/>
                      <a:pt x="163511" y="93316"/>
                      <a:pt x="163511" y="93150"/>
                    </a:cubicBezTo>
                    <a:cubicBezTo>
                      <a:pt x="163511" y="93046"/>
                      <a:pt x="163496" y="93000"/>
                      <a:pt x="163480" y="93000"/>
                    </a:cubicBezTo>
                    <a:cubicBezTo>
                      <a:pt x="163456" y="93000"/>
                      <a:pt x="163428" y="93089"/>
                      <a:pt x="163428" y="93233"/>
                    </a:cubicBezTo>
                    <a:cubicBezTo>
                      <a:pt x="163366" y="93420"/>
                      <a:pt x="163304" y="93513"/>
                      <a:pt x="163277" y="93513"/>
                    </a:cubicBezTo>
                    <a:cubicBezTo>
                      <a:pt x="163268" y="93513"/>
                      <a:pt x="163262" y="93503"/>
                      <a:pt x="163262" y="93482"/>
                    </a:cubicBezTo>
                    <a:cubicBezTo>
                      <a:pt x="163221" y="93399"/>
                      <a:pt x="163200" y="93358"/>
                      <a:pt x="163190" y="93358"/>
                    </a:cubicBezTo>
                    <a:cubicBezTo>
                      <a:pt x="163179" y="93358"/>
                      <a:pt x="163179" y="93399"/>
                      <a:pt x="163179" y="93482"/>
                    </a:cubicBezTo>
                    <a:cubicBezTo>
                      <a:pt x="163179" y="93648"/>
                      <a:pt x="163097" y="93896"/>
                      <a:pt x="162931" y="93979"/>
                    </a:cubicBezTo>
                    <a:cubicBezTo>
                      <a:pt x="162868" y="94042"/>
                      <a:pt x="162828" y="94069"/>
                      <a:pt x="162804" y="94069"/>
                    </a:cubicBezTo>
                    <a:cubicBezTo>
                      <a:pt x="162765" y="94069"/>
                      <a:pt x="162765" y="93999"/>
                      <a:pt x="162765" y="93896"/>
                    </a:cubicBezTo>
                    <a:cubicBezTo>
                      <a:pt x="162848" y="93648"/>
                      <a:pt x="162931" y="93482"/>
                      <a:pt x="163014" y="93316"/>
                    </a:cubicBezTo>
                    <a:cubicBezTo>
                      <a:pt x="163097" y="93150"/>
                      <a:pt x="163179" y="93067"/>
                      <a:pt x="163097" y="92902"/>
                    </a:cubicBezTo>
                    <a:cubicBezTo>
                      <a:pt x="163014" y="92819"/>
                      <a:pt x="162931" y="92570"/>
                      <a:pt x="163014" y="92404"/>
                    </a:cubicBezTo>
                    <a:cubicBezTo>
                      <a:pt x="163082" y="92131"/>
                      <a:pt x="162699" y="91576"/>
                      <a:pt x="162517" y="91576"/>
                    </a:cubicBezTo>
                    <a:cubicBezTo>
                      <a:pt x="162478" y="91576"/>
                      <a:pt x="162448" y="91601"/>
                      <a:pt x="162434" y="91659"/>
                    </a:cubicBezTo>
                    <a:cubicBezTo>
                      <a:pt x="162420" y="91700"/>
                      <a:pt x="162399" y="91718"/>
                      <a:pt x="162375" y="91718"/>
                    </a:cubicBezTo>
                    <a:cubicBezTo>
                      <a:pt x="162248" y="91718"/>
                      <a:pt x="162006" y="91245"/>
                      <a:pt x="161936" y="90830"/>
                    </a:cubicBezTo>
                    <a:cubicBezTo>
                      <a:pt x="161936" y="90643"/>
                      <a:pt x="161890" y="90550"/>
                      <a:pt x="161866" y="90550"/>
                    </a:cubicBezTo>
                    <a:cubicBezTo>
                      <a:pt x="161859" y="90550"/>
                      <a:pt x="161853" y="90561"/>
                      <a:pt x="161853" y="90581"/>
                    </a:cubicBezTo>
                    <a:cubicBezTo>
                      <a:pt x="161771" y="90664"/>
                      <a:pt x="161771" y="90830"/>
                      <a:pt x="161771" y="90996"/>
                    </a:cubicBezTo>
                    <a:cubicBezTo>
                      <a:pt x="161853" y="91161"/>
                      <a:pt x="161853" y="91244"/>
                      <a:pt x="161688" y="91576"/>
                    </a:cubicBezTo>
                    <a:cubicBezTo>
                      <a:pt x="161522" y="91824"/>
                      <a:pt x="161522" y="91907"/>
                      <a:pt x="161605" y="92156"/>
                    </a:cubicBezTo>
                    <a:cubicBezTo>
                      <a:pt x="161712" y="92477"/>
                      <a:pt x="161888" y="92660"/>
                      <a:pt x="161999" y="92660"/>
                    </a:cubicBezTo>
                    <a:cubicBezTo>
                      <a:pt x="162060" y="92660"/>
                      <a:pt x="162102" y="92605"/>
                      <a:pt x="162102" y="92487"/>
                    </a:cubicBezTo>
                    <a:cubicBezTo>
                      <a:pt x="162161" y="92429"/>
                      <a:pt x="162178" y="92370"/>
                      <a:pt x="162212" y="92370"/>
                    </a:cubicBezTo>
                    <a:cubicBezTo>
                      <a:pt x="162226" y="92370"/>
                      <a:pt x="162244" y="92380"/>
                      <a:pt x="162268" y="92404"/>
                    </a:cubicBezTo>
                    <a:cubicBezTo>
                      <a:pt x="162333" y="92663"/>
                      <a:pt x="162246" y="92872"/>
                      <a:pt x="162086" y="92872"/>
                    </a:cubicBezTo>
                    <a:cubicBezTo>
                      <a:pt x="162041" y="92872"/>
                      <a:pt x="161991" y="92855"/>
                      <a:pt x="161936" y="92819"/>
                    </a:cubicBezTo>
                    <a:cubicBezTo>
                      <a:pt x="161853" y="92819"/>
                      <a:pt x="161688" y="92819"/>
                      <a:pt x="161688" y="92902"/>
                    </a:cubicBezTo>
                    <a:cubicBezTo>
                      <a:pt x="161688" y="92985"/>
                      <a:pt x="161688" y="93067"/>
                      <a:pt x="161688" y="93150"/>
                    </a:cubicBezTo>
                    <a:cubicBezTo>
                      <a:pt x="161771" y="93150"/>
                      <a:pt x="161853" y="93233"/>
                      <a:pt x="161936" y="93316"/>
                    </a:cubicBezTo>
                    <a:cubicBezTo>
                      <a:pt x="161936" y="93316"/>
                      <a:pt x="162102" y="93316"/>
                      <a:pt x="162185" y="93150"/>
                    </a:cubicBezTo>
                    <a:cubicBezTo>
                      <a:pt x="162246" y="93029"/>
                      <a:pt x="162351" y="92952"/>
                      <a:pt x="162403" y="92952"/>
                    </a:cubicBezTo>
                    <a:cubicBezTo>
                      <a:pt x="162422" y="92952"/>
                      <a:pt x="162434" y="92962"/>
                      <a:pt x="162434" y="92985"/>
                    </a:cubicBezTo>
                    <a:cubicBezTo>
                      <a:pt x="162582" y="93207"/>
                      <a:pt x="162531" y="93495"/>
                      <a:pt x="162342" y="93495"/>
                    </a:cubicBezTo>
                    <a:cubicBezTo>
                      <a:pt x="162319" y="93495"/>
                      <a:pt x="162294" y="93491"/>
                      <a:pt x="162268" y="93482"/>
                    </a:cubicBezTo>
                    <a:cubicBezTo>
                      <a:pt x="162185" y="93482"/>
                      <a:pt x="161936" y="93565"/>
                      <a:pt x="161853" y="93730"/>
                    </a:cubicBezTo>
                    <a:cubicBezTo>
                      <a:pt x="161808" y="93867"/>
                      <a:pt x="161737" y="93929"/>
                      <a:pt x="161669" y="93929"/>
                    </a:cubicBezTo>
                    <a:cubicBezTo>
                      <a:pt x="161613" y="93929"/>
                      <a:pt x="161559" y="93888"/>
                      <a:pt x="161522" y="93813"/>
                    </a:cubicBezTo>
                    <a:cubicBezTo>
                      <a:pt x="161419" y="93745"/>
                      <a:pt x="161359" y="93704"/>
                      <a:pt x="161329" y="93704"/>
                    </a:cubicBezTo>
                    <a:cubicBezTo>
                      <a:pt x="161288" y="93704"/>
                      <a:pt x="161308" y="93785"/>
                      <a:pt x="161356" y="93979"/>
                    </a:cubicBezTo>
                    <a:cubicBezTo>
                      <a:pt x="161356" y="94393"/>
                      <a:pt x="161356" y="94393"/>
                      <a:pt x="161190" y="94393"/>
                    </a:cubicBezTo>
                    <a:cubicBezTo>
                      <a:pt x="161170" y="94373"/>
                      <a:pt x="161149" y="94362"/>
                      <a:pt x="161130" y="94362"/>
                    </a:cubicBezTo>
                    <a:cubicBezTo>
                      <a:pt x="161071" y="94362"/>
                      <a:pt x="161025" y="94456"/>
                      <a:pt x="161025" y="94642"/>
                    </a:cubicBezTo>
                    <a:cubicBezTo>
                      <a:pt x="160971" y="94803"/>
                      <a:pt x="160952" y="94894"/>
                      <a:pt x="160923" y="94894"/>
                    </a:cubicBezTo>
                    <a:cubicBezTo>
                      <a:pt x="160907" y="94894"/>
                      <a:pt x="160888" y="94867"/>
                      <a:pt x="160859" y="94808"/>
                    </a:cubicBezTo>
                    <a:cubicBezTo>
                      <a:pt x="160776" y="94725"/>
                      <a:pt x="160776" y="94559"/>
                      <a:pt x="160859" y="94476"/>
                    </a:cubicBezTo>
                    <a:cubicBezTo>
                      <a:pt x="160859" y="94393"/>
                      <a:pt x="160859" y="94228"/>
                      <a:pt x="160776" y="94228"/>
                    </a:cubicBezTo>
                    <a:cubicBezTo>
                      <a:pt x="160527" y="94145"/>
                      <a:pt x="160942" y="92985"/>
                      <a:pt x="161190" y="92985"/>
                    </a:cubicBezTo>
                    <a:cubicBezTo>
                      <a:pt x="161233" y="92993"/>
                      <a:pt x="161272" y="92997"/>
                      <a:pt x="161306" y="92997"/>
                    </a:cubicBezTo>
                    <a:cubicBezTo>
                      <a:pt x="161601" y="92997"/>
                      <a:pt x="161571" y="92685"/>
                      <a:pt x="161273" y="92239"/>
                    </a:cubicBezTo>
                    <a:cubicBezTo>
                      <a:pt x="160859" y="91576"/>
                      <a:pt x="160859" y="91244"/>
                      <a:pt x="161273" y="91161"/>
                    </a:cubicBezTo>
                    <a:cubicBezTo>
                      <a:pt x="161439" y="91079"/>
                      <a:pt x="161522" y="90996"/>
                      <a:pt x="161439" y="90747"/>
                    </a:cubicBezTo>
                    <a:cubicBezTo>
                      <a:pt x="161439" y="90498"/>
                      <a:pt x="161439" y="90416"/>
                      <a:pt x="161522" y="90416"/>
                    </a:cubicBezTo>
                    <a:cubicBezTo>
                      <a:pt x="161605" y="90416"/>
                      <a:pt x="161688" y="90333"/>
                      <a:pt x="161605" y="90250"/>
                    </a:cubicBezTo>
                    <a:cubicBezTo>
                      <a:pt x="161605" y="90084"/>
                      <a:pt x="161688" y="90001"/>
                      <a:pt x="161771" y="90001"/>
                    </a:cubicBezTo>
                    <a:cubicBezTo>
                      <a:pt x="161853" y="90001"/>
                      <a:pt x="161936" y="89918"/>
                      <a:pt x="161936" y="89835"/>
                    </a:cubicBezTo>
                    <a:cubicBezTo>
                      <a:pt x="161936" y="89714"/>
                      <a:pt x="161892" y="89637"/>
                      <a:pt x="161836" y="89637"/>
                    </a:cubicBezTo>
                    <a:cubicBezTo>
                      <a:pt x="161815" y="89637"/>
                      <a:pt x="161793" y="89647"/>
                      <a:pt x="161771" y="89670"/>
                    </a:cubicBezTo>
                    <a:cubicBezTo>
                      <a:pt x="161756" y="89674"/>
                      <a:pt x="161742" y="89677"/>
                      <a:pt x="161729" y="89677"/>
                    </a:cubicBezTo>
                    <a:cubicBezTo>
                      <a:pt x="161513" y="89677"/>
                      <a:pt x="161449" y="89080"/>
                      <a:pt x="161605" y="88924"/>
                    </a:cubicBezTo>
                    <a:cubicBezTo>
                      <a:pt x="161688" y="88924"/>
                      <a:pt x="161688" y="88841"/>
                      <a:pt x="161605" y="88758"/>
                    </a:cubicBezTo>
                    <a:cubicBezTo>
                      <a:pt x="161439" y="88758"/>
                      <a:pt x="161439" y="88841"/>
                      <a:pt x="161439" y="89172"/>
                    </a:cubicBezTo>
                    <a:cubicBezTo>
                      <a:pt x="161377" y="89610"/>
                      <a:pt x="161267" y="89953"/>
                      <a:pt x="161181" y="89953"/>
                    </a:cubicBezTo>
                    <a:cubicBezTo>
                      <a:pt x="161153" y="89953"/>
                      <a:pt x="161128" y="89917"/>
                      <a:pt x="161108" y="89835"/>
                    </a:cubicBezTo>
                    <a:cubicBezTo>
                      <a:pt x="161025" y="89753"/>
                      <a:pt x="160942" y="89670"/>
                      <a:pt x="160859" y="89587"/>
                    </a:cubicBezTo>
                    <a:cubicBezTo>
                      <a:pt x="160610" y="89504"/>
                      <a:pt x="160693" y="89007"/>
                      <a:pt x="160942" y="89007"/>
                    </a:cubicBezTo>
                    <a:cubicBezTo>
                      <a:pt x="161108" y="88924"/>
                      <a:pt x="161190" y="88841"/>
                      <a:pt x="161108" y="88344"/>
                    </a:cubicBezTo>
                    <a:cubicBezTo>
                      <a:pt x="161108" y="88012"/>
                      <a:pt x="161025" y="87764"/>
                      <a:pt x="160942" y="87764"/>
                    </a:cubicBezTo>
                    <a:cubicBezTo>
                      <a:pt x="160859" y="87764"/>
                      <a:pt x="160693" y="87598"/>
                      <a:pt x="160693" y="87266"/>
                    </a:cubicBezTo>
                    <a:cubicBezTo>
                      <a:pt x="160645" y="86928"/>
                      <a:pt x="160568" y="86759"/>
                      <a:pt x="160480" y="86759"/>
                    </a:cubicBezTo>
                    <a:cubicBezTo>
                      <a:pt x="160417" y="86759"/>
                      <a:pt x="160348" y="86845"/>
                      <a:pt x="160279" y="87018"/>
                    </a:cubicBezTo>
                    <a:cubicBezTo>
                      <a:pt x="160196" y="87183"/>
                      <a:pt x="160113" y="87349"/>
                      <a:pt x="160030" y="87349"/>
                    </a:cubicBezTo>
                    <a:cubicBezTo>
                      <a:pt x="160008" y="87371"/>
                      <a:pt x="159986" y="87382"/>
                      <a:pt x="159967" y="87382"/>
                    </a:cubicBezTo>
                    <a:cubicBezTo>
                      <a:pt x="159915" y="87382"/>
                      <a:pt x="159887" y="87305"/>
                      <a:pt x="159947" y="87183"/>
                    </a:cubicBezTo>
                    <a:cubicBezTo>
                      <a:pt x="160095" y="86814"/>
                      <a:pt x="160111" y="86246"/>
                      <a:pt x="159995" y="86246"/>
                    </a:cubicBezTo>
                    <a:cubicBezTo>
                      <a:pt x="159981" y="86246"/>
                      <a:pt x="159965" y="86254"/>
                      <a:pt x="159947" y="86272"/>
                    </a:cubicBezTo>
                    <a:cubicBezTo>
                      <a:pt x="159947" y="86355"/>
                      <a:pt x="159699" y="86355"/>
                      <a:pt x="159450" y="86355"/>
                    </a:cubicBezTo>
                    <a:cubicBezTo>
                      <a:pt x="159201" y="86272"/>
                      <a:pt x="158870" y="86272"/>
                      <a:pt x="158621" y="86272"/>
                    </a:cubicBezTo>
                    <a:cubicBezTo>
                      <a:pt x="158556" y="86272"/>
                      <a:pt x="158500" y="86275"/>
                      <a:pt x="158453" y="86283"/>
                    </a:cubicBezTo>
                    <a:lnTo>
                      <a:pt x="158453" y="86283"/>
                    </a:lnTo>
                    <a:cubicBezTo>
                      <a:pt x="159167" y="86057"/>
                      <a:pt x="159904" y="85804"/>
                      <a:pt x="160693" y="85526"/>
                    </a:cubicBezTo>
                    <a:lnTo>
                      <a:pt x="160693" y="85526"/>
                    </a:lnTo>
                    <a:cubicBezTo>
                      <a:pt x="160610" y="85775"/>
                      <a:pt x="160693" y="86106"/>
                      <a:pt x="160776" y="86106"/>
                    </a:cubicBezTo>
                    <a:cubicBezTo>
                      <a:pt x="160859" y="86189"/>
                      <a:pt x="160942" y="86272"/>
                      <a:pt x="160942" y="86355"/>
                    </a:cubicBezTo>
                    <a:cubicBezTo>
                      <a:pt x="160942" y="86605"/>
                      <a:pt x="161179" y="86856"/>
                      <a:pt x="161330" y="86856"/>
                    </a:cubicBezTo>
                    <a:cubicBezTo>
                      <a:pt x="161379" y="86856"/>
                      <a:pt x="161419" y="86830"/>
                      <a:pt x="161439" y="86769"/>
                    </a:cubicBezTo>
                    <a:cubicBezTo>
                      <a:pt x="161439" y="86686"/>
                      <a:pt x="161356" y="86520"/>
                      <a:pt x="161273" y="86520"/>
                    </a:cubicBezTo>
                    <a:cubicBezTo>
                      <a:pt x="161108" y="86438"/>
                      <a:pt x="161025" y="85857"/>
                      <a:pt x="161108" y="85692"/>
                    </a:cubicBezTo>
                    <a:cubicBezTo>
                      <a:pt x="161190" y="85609"/>
                      <a:pt x="161190" y="85526"/>
                      <a:pt x="161108" y="85526"/>
                    </a:cubicBezTo>
                    <a:cubicBezTo>
                      <a:pt x="161108" y="85526"/>
                      <a:pt x="161108" y="85443"/>
                      <a:pt x="161025" y="85443"/>
                    </a:cubicBezTo>
                    <a:cubicBezTo>
                      <a:pt x="161190" y="85360"/>
                      <a:pt x="161356" y="85277"/>
                      <a:pt x="161522" y="85277"/>
                    </a:cubicBezTo>
                    <a:cubicBezTo>
                      <a:pt x="161522" y="85360"/>
                      <a:pt x="161522" y="85443"/>
                      <a:pt x="161522" y="85443"/>
                    </a:cubicBezTo>
                    <a:cubicBezTo>
                      <a:pt x="161605" y="85443"/>
                      <a:pt x="161605" y="85360"/>
                      <a:pt x="161605" y="85194"/>
                    </a:cubicBezTo>
                    <a:cubicBezTo>
                      <a:pt x="162599" y="84863"/>
                      <a:pt x="163594" y="84531"/>
                      <a:pt x="164091" y="84366"/>
                    </a:cubicBezTo>
                    <a:cubicBezTo>
                      <a:pt x="165749" y="83786"/>
                      <a:pt x="168898" y="82542"/>
                      <a:pt x="169727" y="82045"/>
                    </a:cubicBezTo>
                    <a:cubicBezTo>
                      <a:pt x="170058" y="81797"/>
                      <a:pt x="170804" y="81465"/>
                      <a:pt x="171218" y="81382"/>
                    </a:cubicBezTo>
                    <a:cubicBezTo>
                      <a:pt x="171550" y="81299"/>
                      <a:pt x="172461" y="80968"/>
                      <a:pt x="172959" y="80719"/>
                    </a:cubicBezTo>
                    <a:cubicBezTo>
                      <a:pt x="173373" y="80554"/>
                      <a:pt x="174119" y="80139"/>
                      <a:pt x="174699" y="79808"/>
                    </a:cubicBezTo>
                    <a:cubicBezTo>
                      <a:pt x="175113" y="79642"/>
                      <a:pt x="175942" y="79228"/>
                      <a:pt x="176522" y="78896"/>
                    </a:cubicBezTo>
                    <a:cubicBezTo>
                      <a:pt x="176950" y="78735"/>
                      <a:pt x="177206" y="78644"/>
                      <a:pt x="177377" y="78644"/>
                    </a:cubicBezTo>
                    <a:cubicBezTo>
                      <a:pt x="177472" y="78644"/>
                      <a:pt x="177541" y="78672"/>
                      <a:pt x="177600" y="78730"/>
                    </a:cubicBezTo>
                    <a:cubicBezTo>
                      <a:pt x="177682" y="78772"/>
                      <a:pt x="177765" y="78792"/>
                      <a:pt x="177838" y="78792"/>
                    </a:cubicBezTo>
                    <a:cubicBezTo>
                      <a:pt x="177910" y="78792"/>
                      <a:pt x="177972" y="78772"/>
                      <a:pt x="178014" y="78730"/>
                    </a:cubicBezTo>
                    <a:cubicBezTo>
                      <a:pt x="178014" y="78647"/>
                      <a:pt x="178014" y="78482"/>
                      <a:pt x="178014" y="78150"/>
                    </a:cubicBezTo>
                    <a:cubicBezTo>
                      <a:pt x="177931" y="77653"/>
                      <a:pt x="177682" y="76161"/>
                      <a:pt x="177600" y="75830"/>
                    </a:cubicBezTo>
                    <a:cubicBezTo>
                      <a:pt x="177600" y="75747"/>
                      <a:pt x="177600" y="75498"/>
                      <a:pt x="177600" y="75332"/>
                    </a:cubicBezTo>
                    <a:cubicBezTo>
                      <a:pt x="177600" y="75250"/>
                      <a:pt x="177517" y="74918"/>
                      <a:pt x="177517" y="74752"/>
                    </a:cubicBezTo>
                    <a:cubicBezTo>
                      <a:pt x="177434" y="74504"/>
                      <a:pt x="177351" y="73924"/>
                      <a:pt x="177351" y="73426"/>
                    </a:cubicBezTo>
                    <a:cubicBezTo>
                      <a:pt x="177268" y="72929"/>
                      <a:pt x="177102" y="71935"/>
                      <a:pt x="176937" y="71023"/>
                    </a:cubicBezTo>
                    <a:cubicBezTo>
                      <a:pt x="176728" y="69840"/>
                      <a:pt x="176694" y="69592"/>
                      <a:pt x="176640" y="69592"/>
                    </a:cubicBezTo>
                    <a:cubicBezTo>
                      <a:pt x="176629" y="69592"/>
                      <a:pt x="176618" y="69601"/>
                      <a:pt x="176605" y="69614"/>
                    </a:cubicBezTo>
                    <a:cubicBezTo>
                      <a:pt x="176573" y="69678"/>
                      <a:pt x="176553" y="69718"/>
                      <a:pt x="176541" y="69718"/>
                    </a:cubicBezTo>
                    <a:cubicBezTo>
                      <a:pt x="176522" y="69718"/>
                      <a:pt x="176522" y="69619"/>
                      <a:pt x="176522" y="69366"/>
                    </a:cubicBezTo>
                    <a:cubicBezTo>
                      <a:pt x="176522" y="69034"/>
                      <a:pt x="176522" y="68868"/>
                      <a:pt x="176522" y="68868"/>
                    </a:cubicBezTo>
                    <a:cubicBezTo>
                      <a:pt x="176439" y="68868"/>
                      <a:pt x="176356" y="68288"/>
                      <a:pt x="176191" y="67377"/>
                    </a:cubicBezTo>
                    <a:cubicBezTo>
                      <a:pt x="175859" y="65553"/>
                      <a:pt x="175859" y="65802"/>
                      <a:pt x="175362" y="63647"/>
                    </a:cubicBezTo>
                    <a:cubicBezTo>
                      <a:pt x="175030" y="62321"/>
                      <a:pt x="174782" y="61741"/>
                      <a:pt x="174533" y="61244"/>
                    </a:cubicBezTo>
                    <a:cubicBezTo>
                      <a:pt x="174285" y="60830"/>
                      <a:pt x="174119" y="60415"/>
                      <a:pt x="174036" y="60332"/>
                    </a:cubicBezTo>
                    <a:cubicBezTo>
                      <a:pt x="174036" y="60167"/>
                      <a:pt x="173870" y="59918"/>
                      <a:pt x="173704" y="59669"/>
                    </a:cubicBezTo>
                    <a:cubicBezTo>
                      <a:pt x="173456" y="59172"/>
                      <a:pt x="172378" y="57100"/>
                      <a:pt x="172461" y="56934"/>
                    </a:cubicBezTo>
                    <a:cubicBezTo>
                      <a:pt x="172461" y="56852"/>
                      <a:pt x="172627" y="56769"/>
                      <a:pt x="172876" y="56686"/>
                    </a:cubicBezTo>
                    <a:cubicBezTo>
                      <a:pt x="173041" y="56603"/>
                      <a:pt x="173290" y="56354"/>
                      <a:pt x="173373" y="56106"/>
                    </a:cubicBezTo>
                    <a:cubicBezTo>
                      <a:pt x="173373" y="55970"/>
                      <a:pt x="173483" y="55835"/>
                      <a:pt x="173614" y="55835"/>
                    </a:cubicBezTo>
                    <a:cubicBezTo>
                      <a:pt x="173644" y="55835"/>
                      <a:pt x="173674" y="55842"/>
                      <a:pt x="173704" y="55857"/>
                    </a:cubicBezTo>
                    <a:cubicBezTo>
                      <a:pt x="173787" y="55857"/>
                      <a:pt x="174036" y="55608"/>
                      <a:pt x="174202" y="55277"/>
                    </a:cubicBezTo>
                    <a:cubicBezTo>
                      <a:pt x="174285" y="55194"/>
                      <a:pt x="174285" y="55111"/>
                      <a:pt x="174367" y="55028"/>
                    </a:cubicBezTo>
                    <a:cubicBezTo>
                      <a:pt x="174312" y="55028"/>
                      <a:pt x="174441" y="54992"/>
                      <a:pt x="174386" y="54992"/>
                    </a:cubicBezTo>
                    <a:cubicBezTo>
                      <a:pt x="174363" y="54992"/>
                      <a:pt x="174310" y="54998"/>
                      <a:pt x="174202" y="55015"/>
                    </a:cubicBezTo>
                    <a:lnTo>
                      <a:pt x="174202" y="55015"/>
                    </a:lnTo>
                    <a:lnTo>
                      <a:pt x="174202" y="54945"/>
                    </a:lnTo>
                    <a:cubicBezTo>
                      <a:pt x="174285" y="54945"/>
                      <a:pt x="174285" y="54863"/>
                      <a:pt x="174285" y="54863"/>
                    </a:cubicBezTo>
                    <a:cubicBezTo>
                      <a:pt x="174450" y="54697"/>
                      <a:pt x="174533" y="54614"/>
                      <a:pt x="174616" y="54614"/>
                    </a:cubicBezTo>
                    <a:cubicBezTo>
                      <a:pt x="174699" y="54531"/>
                      <a:pt x="174782" y="54490"/>
                      <a:pt x="174854" y="54490"/>
                    </a:cubicBezTo>
                    <a:cubicBezTo>
                      <a:pt x="174927" y="54490"/>
                      <a:pt x="174989" y="54531"/>
                      <a:pt x="175030" y="54614"/>
                    </a:cubicBezTo>
                    <a:cubicBezTo>
                      <a:pt x="175060" y="54673"/>
                      <a:pt x="175100" y="54700"/>
                      <a:pt x="175153" y="54700"/>
                    </a:cubicBezTo>
                    <a:cubicBezTo>
                      <a:pt x="175252" y="54700"/>
                      <a:pt x="175397" y="54609"/>
                      <a:pt x="175611" y="54448"/>
                    </a:cubicBezTo>
                    <a:cubicBezTo>
                      <a:pt x="175776" y="54365"/>
                      <a:pt x="175942" y="54282"/>
                      <a:pt x="176025" y="54200"/>
                    </a:cubicBezTo>
                    <a:cubicBezTo>
                      <a:pt x="176191" y="54117"/>
                      <a:pt x="176274" y="54117"/>
                      <a:pt x="176356" y="54117"/>
                    </a:cubicBezTo>
                    <a:cubicBezTo>
                      <a:pt x="176439" y="54117"/>
                      <a:pt x="176605" y="54034"/>
                      <a:pt x="176605" y="53868"/>
                    </a:cubicBezTo>
                    <a:cubicBezTo>
                      <a:pt x="176664" y="53810"/>
                      <a:pt x="176722" y="53751"/>
                      <a:pt x="176781" y="53751"/>
                    </a:cubicBezTo>
                    <a:cubicBezTo>
                      <a:pt x="176805" y="53751"/>
                      <a:pt x="176829" y="53761"/>
                      <a:pt x="176854" y="53785"/>
                    </a:cubicBezTo>
                    <a:cubicBezTo>
                      <a:pt x="176876" y="53807"/>
                      <a:pt x="176904" y="53818"/>
                      <a:pt x="176937" y="53818"/>
                    </a:cubicBezTo>
                    <a:cubicBezTo>
                      <a:pt x="177025" y="53818"/>
                      <a:pt x="177147" y="53741"/>
                      <a:pt x="177268" y="53619"/>
                    </a:cubicBezTo>
                    <a:cubicBezTo>
                      <a:pt x="177359" y="53483"/>
                      <a:pt x="177476" y="53421"/>
                      <a:pt x="177589" y="53421"/>
                    </a:cubicBezTo>
                    <a:cubicBezTo>
                      <a:pt x="177682" y="53421"/>
                      <a:pt x="177774" y="53462"/>
                      <a:pt x="177848" y="53537"/>
                    </a:cubicBezTo>
                    <a:cubicBezTo>
                      <a:pt x="177953" y="53607"/>
                      <a:pt x="178029" y="53632"/>
                      <a:pt x="178087" y="53632"/>
                    </a:cubicBezTo>
                    <a:cubicBezTo>
                      <a:pt x="178167" y="53632"/>
                      <a:pt x="178215" y="53584"/>
                      <a:pt x="178263" y="53537"/>
                    </a:cubicBezTo>
                    <a:cubicBezTo>
                      <a:pt x="178263" y="53371"/>
                      <a:pt x="178511" y="53288"/>
                      <a:pt x="178760" y="53288"/>
                    </a:cubicBezTo>
                    <a:cubicBezTo>
                      <a:pt x="178833" y="53312"/>
                      <a:pt x="178898" y="53322"/>
                      <a:pt x="178953" y="53322"/>
                    </a:cubicBezTo>
                    <a:cubicBezTo>
                      <a:pt x="179084" y="53322"/>
                      <a:pt x="179150" y="53264"/>
                      <a:pt x="179091" y="53205"/>
                    </a:cubicBezTo>
                    <a:cubicBezTo>
                      <a:pt x="179091" y="53054"/>
                      <a:pt x="179985" y="52697"/>
                      <a:pt x="180457" y="52697"/>
                    </a:cubicBezTo>
                    <a:cubicBezTo>
                      <a:pt x="180504" y="52697"/>
                      <a:pt x="180546" y="52700"/>
                      <a:pt x="180583" y="52708"/>
                    </a:cubicBezTo>
                    <a:cubicBezTo>
                      <a:pt x="180666" y="52708"/>
                      <a:pt x="180915" y="52625"/>
                      <a:pt x="181163" y="52542"/>
                    </a:cubicBezTo>
                    <a:cubicBezTo>
                      <a:pt x="181329" y="52459"/>
                      <a:pt x="181432" y="52418"/>
                      <a:pt x="181495" y="52418"/>
                    </a:cubicBezTo>
                    <a:cubicBezTo>
                      <a:pt x="181557" y="52418"/>
                      <a:pt x="181578" y="52459"/>
                      <a:pt x="181578" y="52542"/>
                    </a:cubicBezTo>
                    <a:cubicBezTo>
                      <a:pt x="181538" y="52780"/>
                      <a:pt x="181574" y="52885"/>
                      <a:pt x="181658" y="52885"/>
                    </a:cubicBezTo>
                    <a:cubicBezTo>
                      <a:pt x="181751" y="52885"/>
                      <a:pt x="181902" y="52759"/>
                      <a:pt x="182075" y="52542"/>
                    </a:cubicBezTo>
                    <a:cubicBezTo>
                      <a:pt x="182257" y="52421"/>
                      <a:pt x="182394" y="52344"/>
                      <a:pt x="182455" y="52344"/>
                    </a:cubicBezTo>
                    <a:cubicBezTo>
                      <a:pt x="182477" y="52344"/>
                      <a:pt x="182489" y="52354"/>
                      <a:pt x="182489" y="52376"/>
                    </a:cubicBezTo>
                    <a:cubicBezTo>
                      <a:pt x="182523" y="52411"/>
                      <a:pt x="182558" y="52431"/>
                      <a:pt x="182586" y="52431"/>
                    </a:cubicBezTo>
                    <a:cubicBezTo>
                      <a:pt x="182626" y="52431"/>
                      <a:pt x="182655" y="52391"/>
                      <a:pt x="182655" y="52294"/>
                    </a:cubicBezTo>
                    <a:cubicBezTo>
                      <a:pt x="182655" y="52235"/>
                      <a:pt x="182738" y="52176"/>
                      <a:pt x="182816" y="52176"/>
                    </a:cubicBezTo>
                    <a:cubicBezTo>
                      <a:pt x="182848" y="52176"/>
                      <a:pt x="182879" y="52186"/>
                      <a:pt x="182903" y="52211"/>
                    </a:cubicBezTo>
                    <a:cubicBezTo>
                      <a:pt x="182948" y="52233"/>
                      <a:pt x="183004" y="52243"/>
                      <a:pt x="183071" y="52243"/>
                    </a:cubicBezTo>
                    <a:cubicBezTo>
                      <a:pt x="183253" y="52243"/>
                      <a:pt x="183512" y="52166"/>
                      <a:pt x="183815" y="52045"/>
                    </a:cubicBezTo>
                    <a:cubicBezTo>
                      <a:pt x="183981" y="52045"/>
                      <a:pt x="184147" y="52045"/>
                      <a:pt x="184147" y="52128"/>
                    </a:cubicBezTo>
                    <a:cubicBezTo>
                      <a:pt x="184195" y="52225"/>
                      <a:pt x="184272" y="52265"/>
                      <a:pt x="184361" y="52265"/>
                    </a:cubicBezTo>
                    <a:cubicBezTo>
                      <a:pt x="184424" y="52265"/>
                      <a:pt x="184492" y="52245"/>
                      <a:pt x="184561" y="52211"/>
                    </a:cubicBezTo>
                    <a:cubicBezTo>
                      <a:pt x="184623" y="52190"/>
                      <a:pt x="184675" y="52180"/>
                      <a:pt x="184718" y="52180"/>
                    </a:cubicBezTo>
                    <a:cubicBezTo>
                      <a:pt x="184846" y="52180"/>
                      <a:pt x="184892" y="52273"/>
                      <a:pt x="184892" y="52459"/>
                    </a:cubicBezTo>
                    <a:cubicBezTo>
                      <a:pt x="184938" y="52596"/>
                      <a:pt x="184959" y="52658"/>
                      <a:pt x="185009" y="52658"/>
                    </a:cubicBezTo>
                    <a:cubicBezTo>
                      <a:pt x="185051" y="52658"/>
                      <a:pt x="185112" y="52617"/>
                      <a:pt x="185224" y="52542"/>
                    </a:cubicBezTo>
                    <a:cubicBezTo>
                      <a:pt x="185345" y="52421"/>
                      <a:pt x="185467" y="52344"/>
                      <a:pt x="185555" y="52344"/>
                    </a:cubicBezTo>
                    <a:cubicBezTo>
                      <a:pt x="185588" y="52344"/>
                      <a:pt x="185616" y="52354"/>
                      <a:pt x="185638" y="52376"/>
                    </a:cubicBezTo>
                    <a:cubicBezTo>
                      <a:pt x="185721" y="52376"/>
                      <a:pt x="185887" y="52376"/>
                      <a:pt x="185970" y="52211"/>
                    </a:cubicBezTo>
                    <a:cubicBezTo>
                      <a:pt x="186091" y="52089"/>
                      <a:pt x="186213" y="52012"/>
                      <a:pt x="186301" y="52012"/>
                    </a:cubicBezTo>
                    <a:cubicBezTo>
                      <a:pt x="186334" y="52012"/>
                      <a:pt x="186362" y="52023"/>
                      <a:pt x="186384" y="52045"/>
                    </a:cubicBezTo>
                    <a:cubicBezTo>
                      <a:pt x="186395" y="52055"/>
                      <a:pt x="186406" y="52060"/>
                      <a:pt x="186419" y="52060"/>
                    </a:cubicBezTo>
                    <a:cubicBezTo>
                      <a:pt x="186512" y="52060"/>
                      <a:pt x="186685" y="51807"/>
                      <a:pt x="187047" y="51299"/>
                    </a:cubicBezTo>
                    <a:cubicBezTo>
                      <a:pt x="187379" y="50802"/>
                      <a:pt x="187710" y="50470"/>
                      <a:pt x="187876" y="50470"/>
                    </a:cubicBezTo>
                    <a:cubicBezTo>
                      <a:pt x="187959" y="50387"/>
                      <a:pt x="188207" y="50139"/>
                      <a:pt x="188373" y="49807"/>
                    </a:cubicBezTo>
                    <a:cubicBezTo>
                      <a:pt x="188517" y="49519"/>
                      <a:pt x="188661" y="49294"/>
                      <a:pt x="188751" y="49294"/>
                    </a:cubicBezTo>
                    <a:cubicBezTo>
                      <a:pt x="188764" y="49294"/>
                      <a:pt x="188777" y="49299"/>
                      <a:pt x="188788" y="49310"/>
                    </a:cubicBezTo>
                    <a:cubicBezTo>
                      <a:pt x="188795" y="49314"/>
                      <a:pt x="188805" y="49316"/>
                      <a:pt x="188815" y="49316"/>
                    </a:cubicBezTo>
                    <a:cubicBezTo>
                      <a:pt x="189022" y="49316"/>
                      <a:pt x="189699" y="48556"/>
                      <a:pt x="189699" y="48398"/>
                    </a:cubicBezTo>
                    <a:cubicBezTo>
                      <a:pt x="189616" y="48233"/>
                      <a:pt x="189699" y="48150"/>
                      <a:pt x="189865" y="48067"/>
                    </a:cubicBezTo>
                    <a:cubicBezTo>
                      <a:pt x="189948" y="47984"/>
                      <a:pt x="190362" y="47570"/>
                      <a:pt x="190777" y="47155"/>
                    </a:cubicBezTo>
                    <a:cubicBezTo>
                      <a:pt x="191357" y="46409"/>
                      <a:pt x="191357" y="46244"/>
                      <a:pt x="191191" y="45664"/>
                    </a:cubicBezTo>
                    <a:cubicBezTo>
                      <a:pt x="191012" y="45187"/>
                      <a:pt x="190962" y="45010"/>
                      <a:pt x="191102" y="45010"/>
                    </a:cubicBezTo>
                    <a:cubicBezTo>
                      <a:pt x="191157" y="45010"/>
                      <a:pt x="191240" y="45037"/>
                      <a:pt x="191357" y="45083"/>
                    </a:cubicBezTo>
                    <a:cubicBezTo>
                      <a:pt x="191433" y="45109"/>
                      <a:pt x="191511" y="45121"/>
                      <a:pt x="191588" y="45121"/>
                    </a:cubicBezTo>
                    <a:cubicBezTo>
                      <a:pt x="192016" y="45121"/>
                      <a:pt x="192421" y="44759"/>
                      <a:pt x="192351" y="44338"/>
                    </a:cubicBezTo>
                    <a:cubicBezTo>
                      <a:pt x="192351" y="44089"/>
                      <a:pt x="192434" y="43675"/>
                      <a:pt x="192683" y="43343"/>
                    </a:cubicBezTo>
                    <a:cubicBezTo>
                      <a:pt x="193014" y="42929"/>
                      <a:pt x="193014" y="42763"/>
                      <a:pt x="192351" y="42183"/>
                    </a:cubicBezTo>
                    <a:cubicBezTo>
                      <a:pt x="192020" y="41851"/>
                      <a:pt x="191688" y="41437"/>
                      <a:pt x="191771" y="41354"/>
                    </a:cubicBezTo>
                    <a:cubicBezTo>
                      <a:pt x="191854" y="41271"/>
                      <a:pt x="191688" y="41023"/>
                      <a:pt x="191357" y="40774"/>
                    </a:cubicBezTo>
                    <a:cubicBezTo>
                      <a:pt x="191108" y="40525"/>
                      <a:pt x="190859" y="40277"/>
                      <a:pt x="190942" y="40194"/>
                    </a:cubicBezTo>
                    <a:cubicBezTo>
                      <a:pt x="191123" y="39773"/>
                      <a:pt x="191129" y="39657"/>
                      <a:pt x="190960" y="39657"/>
                    </a:cubicBezTo>
                    <a:cubicBezTo>
                      <a:pt x="190896" y="39657"/>
                      <a:pt x="190807" y="39674"/>
                      <a:pt x="190694" y="39697"/>
                    </a:cubicBezTo>
                    <a:cubicBezTo>
                      <a:pt x="190622" y="39715"/>
                      <a:pt x="190555" y="39725"/>
                      <a:pt x="190489" y="39725"/>
                    </a:cubicBezTo>
                    <a:cubicBezTo>
                      <a:pt x="190247" y="39725"/>
                      <a:pt x="190024" y="39590"/>
                      <a:pt x="189699" y="39199"/>
                    </a:cubicBezTo>
                    <a:cubicBezTo>
                      <a:pt x="189453" y="38892"/>
                      <a:pt x="189207" y="38722"/>
                      <a:pt x="189063" y="38722"/>
                    </a:cubicBezTo>
                    <a:cubicBezTo>
                      <a:pt x="189013" y="38722"/>
                      <a:pt x="188975" y="38742"/>
                      <a:pt x="188953" y="38785"/>
                    </a:cubicBezTo>
                    <a:cubicBezTo>
                      <a:pt x="188933" y="38805"/>
                      <a:pt x="188898" y="38814"/>
                      <a:pt x="188850" y="38814"/>
                    </a:cubicBezTo>
                    <a:cubicBezTo>
                      <a:pt x="188504" y="38814"/>
                      <a:pt x="187534" y="38331"/>
                      <a:pt x="187462" y="38039"/>
                    </a:cubicBezTo>
                    <a:cubicBezTo>
                      <a:pt x="187462" y="37873"/>
                      <a:pt x="187296" y="37708"/>
                      <a:pt x="187130" y="37625"/>
                    </a:cubicBezTo>
                    <a:cubicBezTo>
                      <a:pt x="186964" y="37625"/>
                      <a:pt x="186799" y="37625"/>
                      <a:pt x="186881" y="37791"/>
                    </a:cubicBezTo>
                    <a:cubicBezTo>
                      <a:pt x="186881" y="37861"/>
                      <a:pt x="186852" y="37886"/>
                      <a:pt x="186799" y="37886"/>
                    </a:cubicBezTo>
                    <a:cubicBezTo>
                      <a:pt x="186727" y="37886"/>
                      <a:pt x="186611" y="37838"/>
                      <a:pt x="186467" y="37791"/>
                    </a:cubicBezTo>
                    <a:cubicBezTo>
                      <a:pt x="186218" y="37542"/>
                      <a:pt x="186136" y="37376"/>
                      <a:pt x="186301" y="37210"/>
                    </a:cubicBezTo>
                    <a:cubicBezTo>
                      <a:pt x="186467" y="36962"/>
                      <a:pt x="186384" y="36879"/>
                      <a:pt x="185555" y="36796"/>
                    </a:cubicBezTo>
                    <a:cubicBezTo>
                      <a:pt x="185058" y="36713"/>
                      <a:pt x="184644" y="36547"/>
                      <a:pt x="184561" y="36465"/>
                    </a:cubicBezTo>
                    <a:cubicBezTo>
                      <a:pt x="184561" y="36368"/>
                      <a:pt x="184419" y="36327"/>
                      <a:pt x="184168" y="36327"/>
                    </a:cubicBezTo>
                    <a:cubicBezTo>
                      <a:pt x="183990" y="36327"/>
                      <a:pt x="183758" y="36347"/>
                      <a:pt x="183484" y="36382"/>
                    </a:cubicBezTo>
                    <a:cubicBezTo>
                      <a:pt x="183124" y="36480"/>
                      <a:pt x="182597" y="36526"/>
                      <a:pt x="182095" y="36526"/>
                    </a:cubicBezTo>
                    <a:cubicBezTo>
                      <a:pt x="181325" y="36526"/>
                      <a:pt x="180616" y="36417"/>
                      <a:pt x="180666" y="36216"/>
                    </a:cubicBezTo>
                    <a:cubicBezTo>
                      <a:pt x="180666" y="36133"/>
                      <a:pt x="180003" y="35967"/>
                      <a:pt x="179257" y="35884"/>
                    </a:cubicBezTo>
                    <a:cubicBezTo>
                      <a:pt x="178594" y="35802"/>
                      <a:pt x="177848" y="35719"/>
                      <a:pt x="177682" y="35636"/>
                    </a:cubicBezTo>
                    <a:cubicBezTo>
                      <a:pt x="177434" y="35636"/>
                      <a:pt x="177351" y="35636"/>
                      <a:pt x="177351" y="35802"/>
                    </a:cubicBezTo>
                    <a:cubicBezTo>
                      <a:pt x="177434" y="36133"/>
                      <a:pt x="176771" y="36382"/>
                      <a:pt x="175942" y="36465"/>
                    </a:cubicBezTo>
                    <a:cubicBezTo>
                      <a:pt x="175599" y="36533"/>
                      <a:pt x="175256" y="36573"/>
                      <a:pt x="174965" y="36573"/>
                    </a:cubicBezTo>
                    <a:cubicBezTo>
                      <a:pt x="174555" y="36573"/>
                      <a:pt x="174250" y="36493"/>
                      <a:pt x="174202" y="36299"/>
                    </a:cubicBezTo>
                    <a:cubicBezTo>
                      <a:pt x="174036" y="36050"/>
                      <a:pt x="174119" y="35967"/>
                      <a:pt x="174367" y="35967"/>
                    </a:cubicBezTo>
                    <a:cubicBezTo>
                      <a:pt x="174616" y="35967"/>
                      <a:pt x="174782" y="35387"/>
                      <a:pt x="174699" y="34724"/>
                    </a:cubicBezTo>
                    <a:cubicBezTo>
                      <a:pt x="174616" y="34641"/>
                      <a:pt x="174782" y="34558"/>
                      <a:pt x="174948" y="34558"/>
                    </a:cubicBezTo>
                    <a:cubicBezTo>
                      <a:pt x="175113" y="34558"/>
                      <a:pt x="175030" y="34476"/>
                      <a:pt x="174782" y="34393"/>
                    </a:cubicBezTo>
                    <a:cubicBezTo>
                      <a:pt x="174367" y="34227"/>
                      <a:pt x="174367" y="34227"/>
                      <a:pt x="174782" y="33564"/>
                    </a:cubicBezTo>
                    <a:cubicBezTo>
                      <a:pt x="175362" y="32901"/>
                      <a:pt x="175445" y="32735"/>
                      <a:pt x="174948" y="32735"/>
                    </a:cubicBezTo>
                    <a:cubicBezTo>
                      <a:pt x="174782" y="32735"/>
                      <a:pt x="174450" y="32570"/>
                      <a:pt x="174285" y="32404"/>
                    </a:cubicBezTo>
                    <a:cubicBezTo>
                      <a:pt x="173953" y="32155"/>
                      <a:pt x="174036" y="32072"/>
                      <a:pt x="174699" y="31989"/>
                    </a:cubicBezTo>
                    <a:cubicBezTo>
                      <a:pt x="175113" y="31907"/>
                      <a:pt x="175445" y="31741"/>
                      <a:pt x="175445" y="31658"/>
                    </a:cubicBezTo>
                    <a:cubicBezTo>
                      <a:pt x="175445" y="31492"/>
                      <a:pt x="175445" y="31326"/>
                      <a:pt x="175611" y="31244"/>
                    </a:cubicBezTo>
                    <a:cubicBezTo>
                      <a:pt x="175770" y="31004"/>
                      <a:pt x="175545" y="29996"/>
                      <a:pt x="175307" y="29996"/>
                    </a:cubicBezTo>
                    <a:cubicBezTo>
                      <a:pt x="175297" y="29996"/>
                      <a:pt x="175288" y="29997"/>
                      <a:pt x="175279" y="30000"/>
                    </a:cubicBezTo>
                    <a:cubicBezTo>
                      <a:pt x="175113" y="30000"/>
                      <a:pt x="174948" y="30083"/>
                      <a:pt x="174865" y="30166"/>
                    </a:cubicBezTo>
                    <a:cubicBezTo>
                      <a:pt x="174782" y="30332"/>
                      <a:pt x="174533" y="30415"/>
                      <a:pt x="174367" y="30498"/>
                    </a:cubicBezTo>
                    <a:cubicBezTo>
                      <a:pt x="174202" y="30498"/>
                      <a:pt x="174202" y="30332"/>
                      <a:pt x="174450" y="30249"/>
                    </a:cubicBezTo>
                    <a:cubicBezTo>
                      <a:pt x="174699" y="30083"/>
                      <a:pt x="174699" y="30000"/>
                      <a:pt x="174450" y="30000"/>
                    </a:cubicBezTo>
                    <a:cubicBezTo>
                      <a:pt x="174285" y="30000"/>
                      <a:pt x="174119" y="29835"/>
                      <a:pt x="174119" y="29586"/>
                    </a:cubicBezTo>
                    <a:cubicBezTo>
                      <a:pt x="174119" y="29255"/>
                      <a:pt x="174202" y="29089"/>
                      <a:pt x="174367" y="29089"/>
                    </a:cubicBezTo>
                    <a:cubicBezTo>
                      <a:pt x="174533" y="29089"/>
                      <a:pt x="174699" y="29172"/>
                      <a:pt x="174699" y="29420"/>
                    </a:cubicBezTo>
                    <a:cubicBezTo>
                      <a:pt x="174699" y="29586"/>
                      <a:pt x="174948" y="29752"/>
                      <a:pt x="175196" y="29752"/>
                    </a:cubicBezTo>
                    <a:cubicBezTo>
                      <a:pt x="175611" y="29669"/>
                      <a:pt x="175611" y="29669"/>
                      <a:pt x="175279" y="29503"/>
                    </a:cubicBezTo>
                    <a:cubicBezTo>
                      <a:pt x="175113" y="29420"/>
                      <a:pt x="174948" y="29255"/>
                      <a:pt x="174948" y="29172"/>
                    </a:cubicBezTo>
                    <a:cubicBezTo>
                      <a:pt x="175030" y="29006"/>
                      <a:pt x="174699" y="28923"/>
                      <a:pt x="174285" y="28840"/>
                    </a:cubicBezTo>
                    <a:cubicBezTo>
                      <a:pt x="173622" y="28674"/>
                      <a:pt x="173622" y="28674"/>
                      <a:pt x="174202" y="28509"/>
                    </a:cubicBezTo>
                    <a:cubicBezTo>
                      <a:pt x="174699" y="28426"/>
                      <a:pt x="174865" y="28094"/>
                      <a:pt x="174865" y="27514"/>
                    </a:cubicBezTo>
                    <a:cubicBezTo>
                      <a:pt x="174939" y="27143"/>
                      <a:pt x="174880" y="26838"/>
                      <a:pt x="174748" y="26838"/>
                    </a:cubicBezTo>
                    <a:cubicBezTo>
                      <a:pt x="174733" y="26838"/>
                      <a:pt x="174716" y="26843"/>
                      <a:pt x="174699" y="26851"/>
                    </a:cubicBezTo>
                    <a:cubicBezTo>
                      <a:pt x="174670" y="26866"/>
                      <a:pt x="174643" y="26873"/>
                      <a:pt x="174618" y="26873"/>
                    </a:cubicBezTo>
                    <a:cubicBezTo>
                      <a:pt x="174504" y="26873"/>
                      <a:pt x="174436" y="26724"/>
                      <a:pt x="174367" y="26520"/>
                    </a:cubicBezTo>
                    <a:cubicBezTo>
                      <a:pt x="174367" y="26266"/>
                      <a:pt x="174399" y="26168"/>
                      <a:pt x="174480" y="26168"/>
                    </a:cubicBezTo>
                    <a:cubicBezTo>
                      <a:pt x="174531" y="26168"/>
                      <a:pt x="174603" y="26207"/>
                      <a:pt x="174699" y="26271"/>
                    </a:cubicBezTo>
                    <a:cubicBezTo>
                      <a:pt x="174921" y="26449"/>
                      <a:pt x="175238" y="26531"/>
                      <a:pt x="175485" y="26531"/>
                    </a:cubicBezTo>
                    <a:cubicBezTo>
                      <a:pt x="175699" y="26531"/>
                      <a:pt x="175859" y="26469"/>
                      <a:pt x="175859" y="26354"/>
                    </a:cubicBezTo>
                    <a:cubicBezTo>
                      <a:pt x="175859" y="26093"/>
                      <a:pt x="174833" y="25781"/>
                      <a:pt x="174315" y="25781"/>
                    </a:cubicBezTo>
                    <a:cubicBezTo>
                      <a:pt x="174174" y="25781"/>
                      <a:pt x="174071" y="25804"/>
                      <a:pt x="174036" y="25857"/>
                    </a:cubicBezTo>
                    <a:cubicBezTo>
                      <a:pt x="173849" y="26043"/>
                      <a:pt x="173197" y="26276"/>
                      <a:pt x="172952" y="26276"/>
                    </a:cubicBezTo>
                    <a:cubicBezTo>
                      <a:pt x="172871" y="26276"/>
                      <a:pt x="172834" y="26250"/>
                      <a:pt x="172876" y="26188"/>
                    </a:cubicBezTo>
                    <a:cubicBezTo>
                      <a:pt x="172959" y="26105"/>
                      <a:pt x="172876" y="25940"/>
                      <a:pt x="172627" y="25940"/>
                    </a:cubicBezTo>
                    <a:cubicBezTo>
                      <a:pt x="172318" y="25862"/>
                      <a:pt x="174464" y="25351"/>
                      <a:pt x="175223" y="25351"/>
                    </a:cubicBezTo>
                    <a:cubicBezTo>
                      <a:pt x="175277" y="25351"/>
                      <a:pt x="175323" y="25354"/>
                      <a:pt x="175362" y="25359"/>
                    </a:cubicBezTo>
                    <a:cubicBezTo>
                      <a:pt x="175445" y="25359"/>
                      <a:pt x="175611" y="25194"/>
                      <a:pt x="175611" y="25028"/>
                    </a:cubicBezTo>
                    <a:cubicBezTo>
                      <a:pt x="175611" y="24821"/>
                      <a:pt x="175466" y="24717"/>
                      <a:pt x="175300" y="24717"/>
                    </a:cubicBezTo>
                    <a:cubicBezTo>
                      <a:pt x="175134" y="24717"/>
                      <a:pt x="174948" y="24821"/>
                      <a:pt x="174865" y="25028"/>
                    </a:cubicBezTo>
                    <a:cubicBezTo>
                      <a:pt x="174782" y="25111"/>
                      <a:pt x="174533" y="25194"/>
                      <a:pt x="174367" y="25194"/>
                    </a:cubicBezTo>
                    <a:cubicBezTo>
                      <a:pt x="174119" y="25111"/>
                      <a:pt x="174285" y="24862"/>
                      <a:pt x="174782" y="24448"/>
                    </a:cubicBezTo>
                    <a:cubicBezTo>
                      <a:pt x="175445" y="23868"/>
                      <a:pt x="175611" y="23702"/>
                      <a:pt x="175279" y="23453"/>
                    </a:cubicBezTo>
                    <a:cubicBezTo>
                      <a:pt x="175191" y="23395"/>
                      <a:pt x="175124" y="23367"/>
                      <a:pt x="175074" y="23367"/>
                    </a:cubicBezTo>
                    <a:cubicBezTo>
                      <a:pt x="174982" y="23367"/>
                      <a:pt x="174948" y="23459"/>
                      <a:pt x="174948" y="23619"/>
                    </a:cubicBezTo>
                    <a:cubicBezTo>
                      <a:pt x="174948" y="23806"/>
                      <a:pt x="174854" y="23899"/>
                      <a:pt x="174703" y="23899"/>
                    </a:cubicBezTo>
                    <a:cubicBezTo>
                      <a:pt x="174652" y="23899"/>
                      <a:pt x="174595" y="23888"/>
                      <a:pt x="174533" y="23868"/>
                    </a:cubicBezTo>
                    <a:cubicBezTo>
                      <a:pt x="174467" y="23846"/>
                      <a:pt x="174412" y="23835"/>
                      <a:pt x="174371" y="23835"/>
                    </a:cubicBezTo>
                    <a:cubicBezTo>
                      <a:pt x="174258" y="23835"/>
                      <a:pt x="174246" y="23912"/>
                      <a:pt x="174367" y="24034"/>
                    </a:cubicBezTo>
                    <a:cubicBezTo>
                      <a:pt x="174533" y="24116"/>
                      <a:pt x="174285" y="24365"/>
                      <a:pt x="173953" y="24531"/>
                    </a:cubicBezTo>
                    <a:cubicBezTo>
                      <a:pt x="173704" y="24655"/>
                      <a:pt x="173539" y="24717"/>
                      <a:pt x="173435" y="24717"/>
                    </a:cubicBezTo>
                    <a:cubicBezTo>
                      <a:pt x="173332" y="24717"/>
                      <a:pt x="173290" y="24655"/>
                      <a:pt x="173290" y="24531"/>
                    </a:cubicBezTo>
                    <a:cubicBezTo>
                      <a:pt x="173290" y="24365"/>
                      <a:pt x="173456" y="24116"/>
                      <a:pt x="173622" y="23951"/>
                    </a:cubicBezTo>
                    <a:cubicBezTo>
                      <a:pt x="173953" y="23702"/>
                      <a:pt x="173870" y="23619"/>
                      <a:pt x="173456" y="23536"/>
                    </a:cubicBezTo>
                    <a:cubicBezTo>
                      <a:pt x="173124" y="23453"/>
                      <a:pt x="172876" y="23288"/>
                      <a:pt x="172876" y="23122"/>
                    </a:cubicBezTo>
                    <a:cubicBezTo>
                      <a:pt x="172876" y="22873"/>
                      <a:pt x="172296" y="22708"/>
                      <a:pt x="171633" y="22625"/>
                    </a:cubicBezTo>
                    <a:lnTo>
                      <a:pt x="171135" y="22625"/>
                    </a:lnTo>
                    <a:cubicBezTo>
                      <a:pt x="171135" y="22542"/>
                      <a:pt x="171052" y="22542"/>
                      <a:pt x="170970" y="22542"/>
                    </a:cubicBezTo>
                    <a:cubicBezTo>
                      <a:pt x="170887" y="22542"/>
                      <a:pt x="170804" y="22625"/>
                      <a:pt x="170804" y="22708"/>
                    </a:cubicBezTo>
                    <a:cubicBezTo>
                      <a:pt x="170804" y="22766"/>
                      <a:pt x="170759" y="22792"/>
                      <a:pt x="170686" y="22792"/>
                    </a:cubicBezTo>
                    <a:cubicBezTo>
                      <a:pt x="170448" y="22792"/>
                      <a:pt x="169917" y="22508"/>
                      <a:pt x="169727" y="22127"/>
                    </a:cubicBezTo>
                    <a:cubicBezTo>
                      <a:pt x="169666" y="22006"/>
                      <a:pt x="169561" y="21929"/>
                      <a:pt x="169476" y="21929"/>
                    </a:cubicBezTo>
                    <a:cubicBezTo>
                      <a:pt x="169445" y="21929"/>
                      <a:pt x="169417" y="21939"/>
                      <a:pt x="169395" y="21962"/>
                    </a:cubicBezTo>
                    <a:cubicBezTo>
                      <a:pt x="169395" y="22045"/>
                      <a:pt x="169395" y="22210"/>
                      <a:pt x="169561" y="22293"/>
                    </a:cubicBezTo>
                    <a:cubicBezTo>
                      <a:pt x="169727" y="22459"/>
                      <a:pt x="169727" y="22542"/>
                      <a:pt x="169644" y="22873"/>
                    </a:cubicBezTo>
                    <a:cubicBezTo>
                      <a:pt x="169478" y="23288"/>
                      <a:pt x="169478" y="23371"/>
                      <a:pt x="169809" y="23536"/>
                    </a:cubicBezTo>
                    <a:cubicBezTo>
                      <a:pt x="170031" y="23714"/>
                      <a:pt x="170277" y="23796"/>
                      <a:pt x="170458" y="23796"/>
                    </a:cubicBezTo>
                    <a:cubicBezTo>
                      <a:pt x="170614" y="23796"/>
                      <a:pt x="170721" y="23735"/>
                      <a:pt x="170721" y="23619"/>
                    </a:cubicBezTo>
                    <a:cubicBezTo>
                      <a:pt x="170721" y="23522"/>
                      <a:pt x="170749" y="23482"/>
                      <a:pt x="170790" y="23482"/>
                    </a:cubicBezTo>
                    <a:cubicBezTo>
                      <a:pt x="170818" y="23482"/>
                      <a:pt x="170852" y="23502"/>
                      <a:pt x="170887" y="23536"/>
                    </a:cubicBezTo>
                    <a:cubicBezTo>
                      <a:pt x="171135" y="23785"/>
                      <a:pt x="171052" y="24034"/>
                      <a:pt x="170638" y="24034"/>
                    </a:cubicBezTo>
                    <a:cubicBezTo>
                      <a:pt x="170572" y="24011"/>
                      <a:pt x="170511" y="24001"/>
                      <a:pt x="170458" y="24001"/>
                    </a:cubicBezTo>
                    <a:cubicBezTo>
                      <a:pt x="170313" y="24001"/>
                      <a:pt x="170224" y="24078"/>
                      <a:pt x="170224" y="24199"/>
                    </a:cubicBezTo>
                    <a:cubicBezTo>
                      <a:pt x="170224" y="24282"/>
                      <a:pt x="170307" y="24365"/>
                      <a:pt x="170307" y="24365"/>
                    </a:cubicBezTo>
                    <a:cubicBezTo>
                      <a:pt x="170389" y="24365"/>
                      <a:pt x="170555" y="24365"/>
                      <a:pt x="170721" y="24448"/>
                    </a:cubicBezTo>
                    <a:cubicBezTo>
                      <a:pt x="170887" y="24448"/>
                      <a:pt x="171052" y="24365"/>
                      <a:pt x="171052" y="24199"/>
                    </a:cubicBezTo>
                    <a:cubicBezTo>
                      <a:pt x="171115" y="24013"/>
                      <a:pt x="171223" y="23920"/>
                      <a:pt x="171344" y="23920"/>
                    </a:cubicBezTo>
                    <a:cubicBezTo>
                      <a:pt x="171384" y="23920"/>
                      <a:pt x="171425" y="23930"/>
                      <a:pt x="171467" y="23951"/>
                    </a:cubicBezTo>
                    <a:cubicBezTo>
                      <a:pt x="171798" y="24034"/>
                      <a:pt x="171964" y="24116"/>
                      <a:pt x="171881" y="24199"/>
                    </a:cubicBezTo>
                    <a:cubicBezTo>
                      <a:pt x="171881" y="24282"/>
                      <a:pt x="171798" y="24365"/>
                      <a:pt x="171715" y="24365"/>
                    </a:cubicBezTo>
                    <a:cubicBezTo>
                      <a:pt x="171633" y="24448"/>
                      <a:pt x="171550" y="24448"/>
                      <a:pt x="171467" y="24448"/>
                    </a:cubicBezTo>
                    <a:lnTo>
                      <a:pt x="171384" y="24448"/>
                    </a:lnTo>
                    <a:cubicBezTo>
                      <a:pt x="171135" y="24531"/>
                      <a:pt x="170970" y="24696"/>
                      <a:pt x="170887" y="24862"/>
                    </a:cubicBezTo>
                    <a:cubicBezTo>
                      <a:pt x="170825" y="25049"/>
                      <a:pt x="170716" y="25142"/>
                      <a:pt x="170525" y="25142"/>
                    </a:cubicBezTo>
                    <a:cubicBezTo>
                      <a:pt x="170462" y="25142"/>
                      <a:pt x="170389" y="25132"/>
                      <a:pt x="170307" y="25111"/>
                    </a:cubicBezTo>
                    <a:cubicBezTo>
                      <a:pt x="170196" y="25083"/>
                      <a:pt x="170122" y="25065"/>
                      <a:pt x="170083" y="25065"/>
                    </a:cubicBezTo>
                    <a:cubicBezTo>
                      <a:pt x="170003" y="25065"/>
                      <a:pt x="170058" y="25138"/>
                      <a:pt x="170224" y="25359"/>
                    </a:cubicBezTo>
                    <a:cubicBezTo>
                      <a:pt x="170389" y="25691"/>
                      <a:pt x="170389" y="25691"/>
                      <a:pt x="170141" y="25691"/>
                    </a:cubicBezTo>
                    <a:cubicBezTo>
                      <a:pt x="169975" y="25774"/>
                      <a:pt x="169892" y="25857"/>
                      <a:pt x="169975" y="26105"/>
                    </a:cubicBezTo>
                    <a:cubicBezTo>
                      <a:pt x="170028" y="26263"/>
                      <a:pt x="170014" y="26321"/>
                      <a:pt x="169954" y="26321"/>
                    </a:cubicBezTo>
                    <a:cubicBezTo>
                      <a:pt x="169920" y="26321"/>
                      <a:pt x="169870" y="26301"/>
                      <a:pt x="169809" y="26271"/>
                    </a:cubicBezTo>
                    <a:lnTo>
                      <a:pt x="169727" y="26271"/>
                    </a:lnTo>
                    <a:lnTo>
                      <a:pt x="169727" y="26188"/>
                    </a:lnTo>
                    <a:lnTo>
                      <a:pt x="168981" y="26354"/>
                    </a:lnTo>
                    <a:lnTo>
                      <a:pt x="168898" y="26354"/>
                    </a:lnTo>
                    <a:cubicBezTo>
                      <a:pt x="168898" y="26354"/>
                      <a:pt x="168898" y="26271"/>
                      <a:pt x="168898" y="26271"/>
                    </a:cubicBezTo>
                    <a:cubicBezTo>
                      <a:pt x="168815" y="26271"/>
                      <a:pt x="168815" y="26188"/>
                      <a:pt x="168815" y="26105"/>
                    </a:cubicBezTo>
                    <a:cubicBezTo>
                      <a:pt x="168898" y="26022"/>
                      <a:pt x="168815" y="25940"/>
                      <a:pt x="168566" y="25940"/>
                    </a:cubicBezTo>
                    <a:cubicBezTo>
                      <a:pt x="168540" y="25948"/>
                      <a:pt x="168515" y="25952"/>
                      <a:pt x="168490" y="25952"/>
                    </a:cubicBezTo>
                    <a:cubicBezTo>
                      <a:pt x="168284" y="25952"/>
                      <a:pt x="168152" y="25656"/>
                      <a:pt x="168152" y="25359"/>
                    </a:cubicBezTo>
                    <a:cubicBezTo>
                      <a:pt x="168152" y="25194"/>
                      <a:pt x="168235" y="25028"/>
                      <a:pt x="168318" y="24945"/>
                    </a:cubicBezTo>
                    <a:cubicBezTo>
                      <a:pt x="168318" y="24862"/>
                      <a:pt x="168401" y="24779"/>
                      <a:pt x="168483" y="24696"/>
                    </a:cubicBezTo>
                    <a:lnTo>
                      <a:pt x="168566" y="24696"/>
                    </a:lnTo>
                    <a:lnTo>
                      <a:pt x="168566" y="24614"/>
                    </a:lnTo>
                    <a:lnTo>
                      <a:pt x="168649" y="24614"/>
                    </a:lnTo>
                    <a:lnTo>
                      <a:pt x="169478" y="24531"/>
                    </a:lnTo>
                    <a:cubicBezTo>
                      <a:pt x="169809" y="24448"/>
                      <a:pt x="169975" y="24365"/>
                      <a:pt x="169975" y="24199"/>
                    </a:cubicBezTo>
                    <a:cubicBezTo>
                      <a:pt x="169892" y="24116"/>
                      <a:pt x="169892" y="24034"/>
                      <a:pt x="169727" y="23951"/>
                    </a:cubicBezTo>
                    <a:cubicBezTo>
                      <a:pt x="169727" y="23951"/>
                      <a:pt x="169644" y="23868"/>
                      <a:pt x="169561" y="23868"/>
                    </a:cubicBezTo>
                    <a:cubicBezTo>
                      <a:pt x="169561" y="23785"/>
                      <a:pt x="169478" y="23785"/>
                      <a:pt x="169478" y="23785"/>
                    </a:cubicBezTo>
                    <a:lnTo>
                      <a:pt x="169395" y="23702"/>
                    </a:lnTo>
                    <a:lnTo>
                      <a:pt x="169371" y="23702"/>
                    </a:lnTo>
                    <a:cubicBezTo>
                      <a:pt x="169408" y="23695"/>
                      <a:pt x="169438" y="23689"/>
                      <a:pt x="169436" y="23689"/>
                    </a:cubicBezTo>
                    <a:lnTo>
                      <a:pt x="169436" y="23689"/>
                    </a:lnTo>
                    <a:cubicBezTo>
                      <a:pt x="169435" y="23689"/>
                      <a:pt x="169414" y="23693"/>
                      <a:pt x="169364" y="23702"/>
                    </a:cubicBezTo>
                    <a:lnTo>
                      <a:pt x="169312" y="23702"/>
                    </a:lnTo>
                    <a:cubicBezTo>
                      <a:pt x="169259" y="23715"/>
                      <a:pt x="169246" y="23720"/>
                      <a:pt x="169255" y="23720"/>
                    </a:cubicBezTo>
                    <a:cubicBezTo>
                      <a:pt x="169260" y="23720"/>
                      <a:pt x="169269" y="23719"/>
                      <a:pt x="169282" y="23717"/>
                    </a:cubicBezTo>
                    <a:lnTo>
                      <a:pt x="169282" y="23717"/>
                    </a:lnTo>
                    <a:cubicBezTo>
                      <a:pt x="169145" y="23742"/>
                      <a:pt x="168899" y="23789"/>
                      <a:pt x="168483" y="23868"/>
                    </a:cubicBezTo>
                    <a:lnTo>
                      <a:pt x="168401" y="23868"/>
                    </a:lnTo>
                    <a:cubicBezTo>
                      <a:pt x="167075" y="23619"/>
                      <a:pt x="166826" y="23371"/>
                      <a:pt x="167655" y="22956"/>
                    </a:cubicBezTo>
                    <a:cubicBezTo>
                      <a:pt x="168152" y="22790"/>
                      <a:pt x="168235" y="22625"/>
                      <a:pt x="167903" y="22459"/>
                    </a:cubicBezTo>
                    <a:cubicBezTo>
                      <a:pt x="167738" y="22210"/>
                      <a:pt x="167655" y="22127"/>
                      <a:pt x="167903" y="22127"/>
                    </a:cubicBezTo>
                    <a:cubicBezTo>
                      <a:pt x="168069" y="22127"/>
                      <a:pt x="168069" y="21962"/>
                      <a:pt x="167986" y="21879"/>
                    </a:cubicBezTo>
                    <a:cubicBezTo>
                      <a:pt x="167903" y="21796"/>
                      <a:pt x="167986" y="21713"/>
                      <a:pt x="167986" y="21713"/>
                    </a:cubicBezTo>
                    <a:cubicBezTo>
                      <a:pt x="167986" y="21713"/>
                      <a:pt x="168069" y="21630"/>
                      <a:pt x="168069" y="21630"/>
                    </a:cubicBezTo>
                    <a:lnTo>
                      <a:pt x="168981" y="21464"/>
                    </a:lnTo>
                    <a:lnTo>
                      <a:pt x="169064" y="21464"/>
                    </a:lnTo>
                    <a:cubicBezTo>
                      <a:pt x="169229" y="21464"/>
                      <a:pt x="169229" y="21299"/>
                      <a:pt x="169146" y="21216"/>
                    </a:cubicBezTo>
                    <a:cubicBezTo>
                      <a:pt x="169146" y="21133"/>
                      <a:pt x="169064" y="21133"/>
                      <a:pt x="169064" y="21050"/>
                    </a:cubicBezTo>
                    <a:lnTo>
                      <a:pt x="168981" y="21050"/>
                    </a:lnTo>
                    <a:lnTo>
                      <a:pt x="167986" y="21216"/>
                    </a:lnTo>
                    <a:lnTo>
                      <a:pt x="167903" y="21299"/>
                    </a:lnTo>
                    <a:cubicBezTo>
                      <a:pt x="167824" y="21346"/>
                      <a:pt x="167730" y="21366"/>
                      <a:pt x="167632" y="21366"/>
                    </a:cubicBezTo>
                    <a:cubicBezTo>
                      <a:pt x="167218" y="21366"/>
                      <a:pt x="166739" y="21003"/>
                      <a:pt x="167075" y="20801"/>
                    </a:cubicBezTo>
                    <a:cubicBezTo>
                      <a:pt x="167192" y="20743"/>
                      <a:pt x="167185" y="20684"/>
                      <a:pt x="167083" y="20684"/>
                    </a:cubicBezTo>
                    <a:cubicBezTo>
                      <a:pt x="167040" y="20684"/>
                      <a:pt x="166982" y="20694"/>
                      <a:pt x="166909" y="20719"/>
                    </a:cubicBezTo>
                    <a:cubicBezTo>
                      <a:pt x="166577" y="20719"/>
                      <a:pt x="166494" y="20884"/>
                      <a:pt x="166660" y="21216"/>
                    </a:cubicBezTo>
                    <a:cubicBezTo>
                      <a:pt x="166941" y="21637"/>
                      <a:pt x="166805" y="21999"/>
                      <a:pt x="166506" y="21999"/>
                    </a:cubicBezTo>
                    <a:cubicBezTo>
                      <a:pt x="166451" y="21999"/>
                      <a:pt x="166392" y="21987"/>
                      <a:pt x="166329" y="21962"/>
                    </a:cubicBezTo>
                    <a:lnTo>
                      <a:pt x="165583" y="21962"/>
                    </a:lnTo>
                    <a:cubicBezTo>
                      <a:pt x="165524" y="21969"/>
                      <a:pt x="165469" y="21972"/>
                      <a:pt x="165419" y="21972"/>
                    </a:cubicBezTo>
                    <a:cubicBezTo>
                      <a:pt x="164897" y="21972"/>
                      <a:pt x="164813" y="21608"/>
                      <a:pt x="165417" y="21382"/>
                    </a:cubicBezTo>
                    <a:cubicBezTo>
                      <a:pt x="165831" y="21133"/>
                      <a:pt x="165831" y="21133"/>
                      <a:pt x="165417" y="20636"/>
                    </a:cubicBezTo>
                    <a:cubicBezTo>
                      <a:pt x="165231" y="20449"/>
                      <a:pt x="164951" y="20356"/>
                      <a:pt x="164718" y="20356"/>
                    </a:cubicBezTo>
                    <a:cubicBezTo>
                      <a:pt x="164640" y="20356"/>
                      <a:pt x="164568" y="20366"/>
                      <a:pt x="164505" y="20387"/>
                    </a:cubicBezTo>
                    <a:cubicBezTo>
                      <a:pt x="164443" y="20408"/>
                      <a:pt x="164371" y="20418"/>
                      <a:pt x="164292" y="20418"/>
                    </a:cubicBezTo>
                    <a:cubicBezTo>
                      <a:pt x="164055" y="20418"/>
                      <a:pt x="163760" y="20325"/>
                      <a:pt x="163511" y="20138"/>
                    </a:cubicBezTo>
                    <a:cubicBezTo>
                      <a:pt x="163345" y="20056"/>
                      <a:pt x="163262" y="20056"/>
                      <a:pt x="163097" y="19973"/>
                    </a:cubicBezTo>
                    <a:cubicBezTo>
                      <a:pt x="163345" y="19724"/>
                      <a:pt x="163677" y="19475"/>
                      <a:pt x="163760" y="19310"/>
                    </a:cubicBezTo>
                    <a:cubicBezTo>
                      <a:pt x="163871" y="19332"/>
                      <a:pt x="164011" y="19342"/>
                      <a:pt x="164158" y="19342"/>
                    </a:cubicBezTo>
                    <a:cubicBezTo>
                      <a:pt x="164559" y="19342"/>
                      <a:pt x="165003" y="19265"/>
                      <a:pt x="165003" y="19144"/>
                    </a:cubicBezTo>
                    <a:cubicBezTo>
                      <a:pt x="164944" y="19085"/>
                      <a:pt x="164844" y="19027"/>
                      <a:pt x="164703" y="19027"/>
                    </a:cubicBezTo>
                    <a:cubicBezTo>
                      <a:pt x="164644" y="19027"/>
                      <a:pt x="164578" y="19037"/>
                      <a:pt x="164505" y="19061"/>
                    </a:cubicBezTo>
                    <a:cubicBezTo>
                      <a:pt x="164340" y="19061"/>
                      <a:pt x="164174" y="19061"/>
                      <a:pt x="164008" y="18978"/>
                    </a:cubicBezTo>
                    <a:cubicBezTo>
                      <a:pt x="164091" y="18895"/>
                      <a:pt x="164174" y="18812"/>
                      <a:pt x="164257" y="18730"/>
                    </a:cubicBezTo>
                    <a:cubicBezTo>
                      <a:pt x="164505" y="18564"/>
                      <a:pt x="164340" y="18398"/>
                      <a:pt x="163677" y="18232"/>
                    </a:cubicBezTo>
                    <a:cubicBezTo>
                      <a:pt x="163097" y="18149"/>
                      <a:pt x="162765" y="17984"/>
                      <a:pt x="162765" y="17901"/>
                    </a:cubicBezTo>
                    <a:cubicBezTo>
                      <a:pt x="162787" y="17879"/>
                      <a:pt x="162786" y="17868"/>
                      <a:pt x="162765" y="17868"/>
                    </a:cubicBezTo>
                    <a:cubicBezTo>
                      <a:pt x="162709" y="17868"/>
                      <a:pt x="162511" y="17945"/>
                      <a:pt x="162268" y="18067"/>
                    </a:cubicBezTo>
                    <a:cubicBezTo>
                      <a:pt x="161982" y="18186"/>
                      <a:pt x="161751" y="18236"/>
                      <a:pt x="161587" y="18236"/>
                    </a:cubicBezTo>
                    <a:cubicBezTo>
                      <a:pt x="161179" y="18236"/>
                      <a:pt x="161180" y="17924"/>
                      <a:pt x="161771" y="17569"/>
                    </a:cubicBezTo>
                    <a:cubicBezTo>
                      <a:pt x="162185" y="17321"/>
                      <a:pt x="162351" y="17072"/>
                      <a:pt x="162185" y="17072"/>
                    </a:cubicBezTo>
                    <a:cubicBezTo>
                      <a:pt x="161771" y="16989"/>
                      <a:pt x="162351" y="16160"/>
                      <a:pt x="163014" y="15829"/>
                    </a:cubicBezTo>
                    <a:cubicBezTo>
                      <a:pt x="163345" y="15663"/>
                      <a:pt x="163677" y="15249"/>
                      <a:pt x="163842" y="14917"/>
                    </a:cubicBezTo>
                    <a:cubicBezTo>
                      <a:pt x="164008" y="14586"/>
                      <a:pt x="164340" y="14172"/>
                      <a:pt x="164588" y="14006"/>
                    </a:cubicBezTo>
                    <a:cubicBezTo>
                      <a:pt x="164837" y="13840"/>
                      <a:pt x="165086" y="13509"/>
                      <a:pt x="165086" y="13343"/>
                    </a:cubicBezTo>
                    <a:cubicBezTo>
                      <a:pt x="165086" y="13177"/>
                      <a:pt x="165334" y="12928"/>
                      <a:pt x="165583" y="12763"/>
                    </a:cubicBezTo>
                    <a:cubicBezTo>
                      <a:pt x="165914" y="12597"/>
                      <a:pt x="165997" y="12431"/>
                      <a:pt x="165914" y="12183"/>
                    </a:cubicBezTo>
                    <a:cubicBezTo>
                      <a:pt x="165831" y="12100"/>
                      <a:pt x="165749" y="12058"/>
                      <a:pt x="165666" y="12058"/>
                    </a:cubicBezTo>
                    <a:cubicBezTo>
                      <a:pt x="165583" y="12058"/>
                      <a:pt x="165500" y="12100"/>
                      <a:pt x="165417" y="12183"/>
                    </a:cubicBezTo>
                    <a:cubicBezTo>
                      <a:pt x="165341" y="12246"/>
                      <a:pt x="165273" y="12274"/>
                      <a:pt x="165213" y="12274"/>
                    </a:cubicBezTo>
                    <a:cubicBezTo>
                      <a:pt x="164881" y="12274"/>
                      <a:pt x="164805" y="11393"/>
                      <a:pt x="165086" y="10691"/>
                    </a:cubicBezTo>
                    <a:cubicBezTo>
                      <a:pt x="165417" y="9696"/>
                      <a:pt x="165417" y="9531"/>
                      <a:pt x="164920" y="9531"/>
                    </a:cubicBezTo>
                    <a:cubicBezTo>
                      <a:pt x="164816" y="9551"/>
                      <a:pt x="164739" y="9562"/>
                      <a:pt x="164684" y="9562"/>
                    </a:cubicBezTo>
                    <a:cubicBezTo>
                      <a:pt x="164521" y="9562"/>
                      <a:pt x="164568" y="9468"/>
                      <a:pt x="164754" y="9282"/>
                    </a:cubicBezTo>
                    <a:cubicBezTo>
                      <a:pt x="164920" y="9033"/>
                      <a:pt x="164837" y="8785"/>
                      <a:pt x="164423" y="8039"/>
                    </a:cubicBezTo>
                    <a:cubicBezTo>
                      <a:pt x="164091" y="7542"/>
                      <a:pt x="163760" y="7127"/>
                      <a:pt x="163677" y="7044"/>
                    </a:cubicBezTo>
                    <a:cubicBezTo>
                      <a:pt x="163594" y="7044"/>
                      <a:pt x="163511" y="6879"/>
                      <a:pt x="163511" y="6713"/>
                    </a:cubicBezTo>
                    <a:cubicBezTo>
                      <a:pt x="163428" y="6464"/>
                      <a:pt x="163179" y="6216"/>
                      <a:pt x="163014" y="6050"/>
                    </a:cubicBezTo>
                    <a:cubicBezTo>
                      <a:pt x="162765" y="5884"/>
                      <a:pt x="162516" y="5718"/>
                      <a:pt x="162516" y="5635"/>
                    </a:cubicBezTo>
                    <a:cubicBezTo>
                      <a:pt x="162516" y="5538"/>
                      <a:pt x="162431" y="5498"/>
                      <a:pt x="162327" y="5498"/>
                    </a:cubicBezTo>
                    <a:cubicBezTo>
                      <a:pt x="162254" y="5498"/>
                      <a:pt x="162171" y="5518"/>
                      <a:pt x="162102" y="5553"/>
                    </a:cubicBezTo>
                    <a:cubicBezTo>
                      <a:pt x="161997" y="5605"/>
                      <a:pt x="161917" y="5633"/>
                      <a:pt x="161857" y="5633"/>
                    </a:cubicBezTo>
                    <a:cubicBezTo>
                      <a:pt x="161726" y="5633"/>
                      <a:pt x="161688" y="5504"/>
                      <a:pt x="161688" y="5221"/>
                    </a:cubicBezTo>
                    <a:cubicBezTo>
                      <a:pt x="161688" y="4793"/>
                      <a:pt x="161507" y="4545"/>
                      <a:pt x="161312" y="4545"/>
                    </a:cubicBezTo>
                    <a:cubicBezTo>
                      <a:pt x="161243" y="4545"/>
                      <a:pt x="161173" y="4576"/>
                      <a:pt x="161108" y="4641"/>
                    </a:cubicBezTo>
                    <a:cubicBezTo>
                      <a:pt x="161025" y="4807"/>
                      <a:pt x="161108" y="4890"/>
                      <a:pt x="161190" y="4972"/>
                    </a:cubicBezTo>
                    <a:cubicBezTo>
                      <a:pt x="161356" y="5055"/>
                      <a:pt x="161356" y="5138"/>
                      <a:pt x="161190" y="5138"/>
                    </a:cubicBezTo>
                    <a:cubicBezTo>
                      <a:pt x="161108" y="5138"/>
                      <a:pt x="160942" y="5055"/>
                      <a:pt x="160859" y="4807"/>
                    </a:cubicBezTo>
                    <a:cubicBezTo>
                      <a:pt x="160859" y="4641"/>
                      <a:pt x="160693" y="4475"/>
                      <a:pt x="160445" y="4475"/>
                    </a:cubicBezTo>
                    <a:cubicBezTo>
                      <a:pt x="160279" y="4475"/>
                      <a:pt x="159947" y="4227"/>
                      <a:pt x="159782" y="3895"/>
                    </a:cubicBezTo>
                    <a:cubicBezTo>
                      <a:pt x="159616" y="3564"/>
                      <a:pt x="159367" y="3315"/>
                      <a:pt x="159119" y="3232"/>
                    </a:cubicBezTo>
                    <a:cubicBezTo>
                      <a:pt x="158953" y="3232"/>
                      <a:pt x="158787" y="3149"/>
                      <a:pt x="158787" y="3066"/>
                    </a:cubicBezTo>
                    <a:cubicBezTo>
                      <a:pt x="158787" y="2984"/>
                      <a:pt x="158538" y="2901"/>
                      <a:pt x="158041" y="2818"/>
                    </a:cubicBezTo>
                    <a:cubicBezTo>
                      <a:pt x="157627" y="2735"/>
                      <a:pt x="157295" y="2569"/>
                      <a:pt x="157295" y="2403"/>
                    </a:cubicBezTo>
                    <a:cubicBezTo>
                      <a:pt x="157378" y="2321"/>
                      <a:pt x="157130" y="2155"/>
                      <a:pt x="156881" y="2072"/>
                    </a:cubicBezTo>
                    <a:cubicBezTo>
                      <a:pt x="156632" y="1989"/>
                      <a:pt x="156467" y="1823"/>
                      <a:pt x="156467" y="1658"/>
                    </a:cubicBezTo>
                    <a:cubicBezTo>
                      <a:pt x="156550" y="1492"/>
                      <a:pt x="156301" y="1326"/>
                      <a:pt x="155969" y="1326"/>
                    </a:cubicBezTo>
                    <a:cubicBezTo>
                      <a:pt x="155638" y="1243"/>
                      <a:pt x="155389" y="995"/>
                      <a:pt x="155224" y="663"/>
                    </a:cubicBezTo>
                    <a:cubicBezTo>
                      <a:pt x="155058" y="332"/>
                      <a:pt x="154975" y="166"/>
                      <a:pt x="154809" y="0"/>
                    </a:cubicBezTo>
                    <a:lnTo>
                      <a:pt x="149837" y="0"/>
                    </a:lnTo>
                    <a:cubicBezTo>
                      <a:pt x="149080" y="454"/>
                      <a:pt x="148507" y="663"/>
                      <a:pt x="148138" y="663"/>
                    </a:cubicBezTo>
                    <a:cubicBezTo>
                      <a:pt x="147900" y="663"/>
                      <a:pt x="147747" y="577"/>
                      <a:pt x="147682" y="414"/>
                    </a:cubicBezTo>
                    <a:cubicBezTo>
                      <a:pt x="147571" y="193"/>
                      <a:pt x="147424" y="83"/>
                      <a:pt x="147093" y="83"/>
                    </a:cubicBezTo>
                    <a:cubicBezTo>
                      <a:pt x="146927" y="83"/>
                      <a:pt x="146715" y="111"/>
                      <a:pt x="146439" y="166"/>
                    </a:cubicBezTo>
                    <a:cubicBezTo>
                      <a:pt x="146149" y="207"/>
                      <a:pt x="145879" y="228"/>
                      <a:pt x="145683" y="228"/>
                    </a:cubicBezTo>
                    <a:cubicBezTo>
                      <a:pt x="145486" y="228"/>
                      <a:pt x="145362" y="207"/>
                      <a:pt x="145362" y="166"/>
                    </a:cubicBezTo>
                    <a:cubicBezTo>
                      <a:pt x="145362" y="83"/>
                      <a:pt x="145279" y="0"/>
                      <a:pt x="145196" y="0"/>
                    </a:cubicBezTo>
                    <a:lnTo>
                      <a:pt x="141964" y="0"/>
                    </a:lnTo>
                    <a:cubicBezTo>
                      <a:pt x="140555" y="166"/>
                      <a:pt x="139063" y="497"/>
                      <a:pt x="138649" y="497"/>
                    </a:cubicBezTo>
                    <a:cubicBezTo>
                      <a:pt x="138234" y="580"/>
                      <a:pt x="137820" y="663"/>
                      <a:pt x="137737" y="663"/>
                    </a:cubicBezTo>
                    <a:cubicBezTo>
                      <a:pt x="137720" y="672"/>
                      <a:pt x="137703" y="676"/>
                      <a:pt x="137688" y="676"/>
                    </a:cubicBezTo>
                    <a:cubicBezTo>
                      <a:pt x="137554" y="676"/>
                      <a:pt x="137480" y="371"/>
                      <a:pt x="13740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0237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3605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7297050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2312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2C9A214-9DA2-47C3-BE60-018A16769CDC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-9526"/>
            <a:ext cx="7184425" cy="6886575"/>
          </a:xfrm>
          <a:custGeom>
            <a:avLst/>
            <a:gdLst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2358530 w 7155850"/>
              <a:gd name="connsiteY12" fmla="*/ 6877050 h 6877050"/>
              <a:gd name="connsiteX13" fmla="*/ 1329860 w 7155850"/>
              <a:gd name="connsiteY13" fmla="*/ 6877050 h 6877050"/>
              <a:gd name="connsiteX14" fmla="*/ 1323481 w 7155850"/>
              <a:gd name="connsiteY14" fmla="*/ 6866659 h 6877050"/>
              <a:gd name="connsiteX15" fmla="*/ 0 w 7155850"/>
              <a:gd name="connsiteY15" fmla="*/ 6858000 h 6877050"/>
              <a:gd name="connsiteX16" fmla="*/ 0 w 7155850"/>
              <a:gd name="connsiteY16" fmla="*/ 4710909 h 6877050"/>
              <a:gd name="connsiteX17" fmla="*/ 0 w 7155850"/>
              <a:gd name="connsiteY17" fmla="*/ 304398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2358530 w 7155850"/>
              <a:gd name="connsiteY12" fmla="*/ 6877050 h 6877050"/>
              <a:gd name="connsiteX13" fmla="*/ 1329860 w 7155850"/>
              <a:gd name="connsiteY13" fmla="*/ 6877050 h 6877050"/>
              <a:gd name="connsiteX14" fmla="*/ 1323481 w 7155850"/>
              <a:gd name="connsiteY14" fmla="*/ 6866659 h 6877050"/>
              <a:gd name="connsiteX15" fmla="*/ 0 w 7155850"/>
              <a:gd name="connsiteY15" fmla="*/ 6858000 h 6877050"/>
              <a:gd name="connsiteX16" fmla="*/ 0 w 7155850"/>
              <a:gd name="connsiteY16" fmla="*/ 4710909 h 6877050"/>
              <a:gd name="connsiteX17" fmla="*/ 0 w 7155850"/>
              <a:gd name="connsiteY17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2358530 w 7155850"/>
              <a:gd name="connsiteY12" fmla="*/ 6877050 h 6877050"/>
              <a:gd name="connsiteX13" fmla="*/ 1329860 w 7155850"/>
              <a:gd name="connsiteY13" fmla="*/ 6877050 h 6877050"/>
              <a:gd name="connsiteX14" fmla="*/ 1323481 w 7155850"/>
              <a:gd name="connsiteY14" fmla="*/ 6866659 h 6877050"/>
              <a:gd name="connsiteX15" fmla="*/ 0 w 7155850"/>
              <a:gd name="connsiteY15" fmla="*/ 6858000 h 6877050"/>
              <a:gd name="connsiteX16" fmla="*/ 0 w 7155850"/>
              <a:gd name="connsiteY16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2358530 w 7155850"/>
              <a:gd name="connsiteY12" fmla="*/ 6877050 h 6877050"/>
              <a:gd name="connsiteX13" fmla="*/ 1329860 w 7155850"/>
              <a:gd name="connsiteY13" fmla="*/ 6877050 h 6877050"/>
              <a:gd name="connsiteX14" fmla="*/ 0 w 7155850"/>
              <a:gd name="connsiteY14" fmla="*/ 6858000 h 6877050"/>
              <a:gd name="connsiteX15" fmla="*/ 0 w 7155850"/>
              <a:gd name="connsiteY15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1329860 w 7155850"/>
              <a:gd name="connsiteY12" fmla="*/ 6877050 h 6877050"/>
              <a:gd name="connsiteX13" fmla="*/ 0 w 7155850"/>
              <a:gd name="connsiteY13" fmla="*/ 6858000 h 6877050"/>
              <a:gd name="connsiteX14" fmla="*/ 0 w 7155850"/>
              <a:gd name="connsiteY14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0 w 7155850"/>
              <a:gd name="connsiteY12" fmla="*/ 6858000 h 6877050"/>
              <a:gd name="connsiteX13" fmla="*/ 0 w 7155850"/>
              <a:gd name="connsiteY13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0 w 7155850"/>
              <a:gd name="connsiteY11" fmla="*/ 6858000 h 6877050"/>
              <a:gd name="connsiteX12" fmla="*/ 0 w 7155850"/>
              <a:gd name="connsiteY12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2945517 w 7155850"/>
              <a:gd name="connsiteY7" fmla="*/ 6877050 h 6877050"/>
              <a:gd name="connsiteX8" fmla="*/ 2928567 w 7155850"/>
              <a:gd name="connsiteY8" fmla="*/ 6849441 h 6877050"/>
              <a:gd name="connsiteX9" fmla="*/ 2911768 w 7155850"/>
              <a:gd name="connsiteY9" fmla="*/ 6877050 h 6877050"/>
              <a:gd name="connsiteX10" fmla="*/ 0 w 7155850"/>
              <a:gd name="connsiteY10" fmla="*/ 6858000 h 6877050"/>
              <a:gd name="connsiteX11" fmla="*/ 0 w 7155850"/>
              <a:gd name="connsiteY11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2945517 w 7155850"/>
              <a:gd name="connsiteY6" fmla="*/ 6877050 h 6877050"/>
              <a:gd name="connsiteX7" fmla="*/ 2928567 w 7155850"/>
              <a:gd name="connsiteY7" fmla="*/ 6849441 h 6877050"/>
              <a:gd name="connsiteX8" fmla="*/ 2911768 w 7155850"/>
              <a:gd name="connsiteY8" fmla="*/ 6877050 h 6877050"/>
              <a:gd name="connsiteX9" fmla="*/ 0 w 7155850"/>
              <a:gd name="connsiteY9" fmla="*/ 6858000 h 6877050"/>
              <a:gd name="connsiteX10" fmla="*/ 0 w 7155850"/>
              <a:gd name="connsiteY10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2945517 w 7155850"/>
              <a:gd name="connsiteY5" fmla="*/ 6877050 h 6877050"/>
              <a:gd name="connsiteX6" fmla="*/ 2928567 w 7155850"/>
              <a:gd name="connsiteY6" fmla="*/ 6849441 h 6877050"/>
              <a:gd name="connsiteX7" fmla="*/ 2911768 w 7155850"/>
              <a:gd name="connsiteY7" fmla="*/ 6877050 h 6877050"/>
              <a:gd name="connsiteX8" fmla="*/ 0 w 7155850"/>
              <a:gd name="connsiteY8" fmla="*/ 6858000 h 6877050"/>
              <a:gd name="connsiteX9" fmla="*/ 0 w 7155850"/>
              <a:gd name="connsiteY9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2945517 w 7155850"/>
              <a:gd name="connsiteY4" fmla="*/ 6877050 h 6877050"/>
              <a:gd name="connsiteX5" fmla="*/ 2928567 w 7155850"/>
              <a:gd name="connsiteY5" fmla="*/ 6849441 h 6877050"/>
              <a:gd name="connsiteX6" fmla="*/ 2911768 w 7155850"/>
              <a:gd name="connsiteY6" fmla="*/ 6877050 h 6877050"/>
              <a:gd name="connsiteX7" fmla="*/ 0 w 7155850"/>
              <a:gd name="connsiteY7" fmla="*/ 6858000 h 6877050"/>
              <a:gd name="connsiteX8" fmla="*/ 0 w 7155850"/>
              <a:gd name="connsiteY8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155850 w 7155850"/>
              <a:gd name="connsiteY2" fmla="*/ 19050 h 6877050"/>
              <a:gd name="connsiteX3" fmla="*/ 2945517 w 7155850"/>
              <a:gd name="connsiteY3" fmla="*/ 6877050 h 6877050"/>
              <a:gd name="connsiteX4" fmla="*/ 2928567 w 7155850"/>
              <a:gd name="connsiteY4" fmla="*/ 6849441 h 6877050"/>
              <a:gd name="connsiteX5" fmla="*/ 2911768 w 7155850"/>
              <a:gd name="connsiteY5" fmla="*/ 6877050 h 6877050"/>
              <a:gd name="connsiteX6" fmla="*/ 0 w 7155850"/>
              <a:gd name="connsiteY6" fmla="*/ 6858000 h 6877050"/>
              <a:gd name="connsiteX7" fmla="*/ 0 w 7155850"/>
              <a:gd name="connsiteY7" fmla="*/ 0 h 6877050"/>
              <a:gd name="connsiteX0" fmla="*/ 0 w 7155850"/>
              <a:gd name="connsiteY0" fmla="*/ 0 h 6877050"/>
              <a:gd name="connsiteX1" fmla="*/ 7155850 w 7155850"/>
              <a:gd name="connsiteY1" fmla="*/ 19050 h 6877050"/>
              <a:gd name="connsiteX2" fmla="*/ 2945517 w 7155850"/>
              <a:gd name="connsiteY2" fmla="*/ 6877050 h 6877050"/>
              <a:gd name="connsiteX3" fmla="*/ 2928567 w 7155850"/>
              <a:gd name="connsiteY3" fmla="*/ 6849441 h 6877050"/>
              <a:gd name="connsiteX4" fmla="*/ 2911768 w 7155850"/>
              <a:gd name="connsiteY4" fmla="*/ 6877050 h 6877050"/>
              <a:gd name="connsiteX5" fmla="*/ 0 w 7155850"/>
              <a:gd name="connsiteY5" fmla="*/ 6858000 h 6877050"/>
              <a:gd name="connsiteX6" fmla="*/ 0 w 7155850"/>
              <a:gd name="connsiteY6" fmla="*/ 0 h 6877050"/>
              <a:gd name="connsiteX0" fmla="*/ 0 w 7184425"/>
              <a:gd name="connsiteY0" fmla="*/ 9525 h 6886575"/>
              <a:gd name="connsiteX1" fmla="*/ 7184425 w 7184425"/>
              <a:gd name="connsiteY1" fmla="*/ 0 h 6886575"/>
              <a:gd name="connsiteX2" fmla="*/ 2945517 w 7184425"/>
              <a:gd name="connsiteY2" fmla="*/ 6886575 h 6886575"/>
              <a:gd name="connsiteX3" fmla="*/ 2928567 w 7184425"/>
              <a:gd name="connsiteY3" fmla="*/ 6858966 h 6886575"/>
              <a:gd name="connsiteX4" fmla="*/ 2911768 w 7184425"/>
              <a:gd name="connsiteY4" fmla="*/ 6886575 h 6886575"/>
              <a:gd name="connsiteX5" fmla="*/ 0 w 7184425"/>
              <a:gd name="connsiteY5" fmla="*/ 6867525 h 6886575"/>
              <a:gd name="connsiteX6" fmla="*/ 0 w 7184425"/>
              <a:gd name="connsiteY6" fmla="*/ 9525 h 6886575"/>
              <a:gd name="connsiteX0" fmla="*/ 0 w 7184425"/>
              <a:gd name="connsiteY0" fmla="*/ 9525 h 6886575"/>
              <a:gd name="connsiteX1" fmla="*/ 7184425 w 7184425"/>
              <a:gd name="connsiteY1" fmla="*/ 0 h 6886575"/>
              <a:gd name="connsiteX2" fmla="*/ 2945517 w 7184425"/>
              <a:gd name="connsiteY2" fmla="*/ 6886575 h 6886575"/>
              <a:gd name="connsiteX3" fmla="*/ 2928567 w 7184425"/>
              <a:gd name="connsiteY3" fmla="*/ 6858966 h 6886575"/>
              <a:gd name="connsiteX4" fmla="*/ 0 w 7184425"/>
              <a:gd name="connsiteY4" fmla="*/ 6867525 h 6886575"/>
              <a:gd name="connsiteX5" fmla="*/ 0 w 7184425"/>
              <a:gd name="connsiteY5" fmla="*/ 9525 h 6886575"/>
              <a:gd name="connsiteX0" fmla="*/ 0 w 7184425"/>
              <a:gd name="connsiteY0" fmla="*/ 9525 h 6886575"/>
              <a:gd name="connsiteX1" fmla="*/ 7184425 w 7184425"/>
              <a:gd name="connsiteY1" fmla="*/ 0 h 6886575"/>
              <a:gd name="connsiteX2" fmla="*/ 2945517 w 7184425"/>
              <a:gd name="connsiteY2" fmla="*/ 6886575 h 6886575"/>
              <a:gd name="connsiteX3" fmla="*/ 0 w 7184425"/>
              <a:gd name="connsiteY3" fmla="*/ 6867525 h 6886575"/>
              <a:gd name="connsiteX4" fmla="*/ 0 w 7184425"/>
              <a:gd name="connsiteY4" fmla="*/ 9525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84425" h="6886575">
                <a:moveTo>
                  <a:pt x="0" y="9525"/>
                </a:moveTo>
                <a:lnTo>
                  <a:pt x="7184425" y="0"/>
                </a:lnTo>
                <a:lnTo>
                  <a:pt x="2945517" y="6886575"/>
                </a:lnTo>
                <a:lnTo>
                  <a:pt x="0" y="68675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73531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Big Title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oogle Shape;293;p22"/>
          <p:cNvGrpSpPr/>
          <p:nvPr/>
        </p:nvGrpSpPr>
        <p:grpSpPr>
          <a:xfrm>
            <a:off x="10526581" y="718092"/>
            <a:ext cx="447207" cy="446971"/>
            <a:chOff x="-4030775" y="413625"/>
            <a:chExt cx="88425" cy="88425"/>
          </a:xfrm>
        </p:grpSpPr>
        <p:sp>
          <p:nvSpPr>
            <p:cNvPr id="294" name="Google Shape;294;p22"/>
            <p:cNvSpPr/>
            <p:nvPr/>
          </p:nvSpPr>
          <p:spPr>
            <a:xfrm>
              <a:off x="-3986575" y="413625"/>
              <a:ext cx="25" cy="88425"/>
            </a:xfrm>
            <a:custGeom>
              <a:avLst/>
              <a:gdLst/>
              <a:ahLst/>
              <a:cxnLst/>
              <a:rect l="l" t="t" r="r" b="b"/>
              <a:pathLst>
                <a:path w="1" h="3537" fill="none" extrusionOk="0">
                  <a:moveTo>
                    <a:pt x="1" y="0"/>
                  </a:moveTo>
                  <a:lnTo>
                    <a:pt x="1" y="3536"/>
                  </a:lnTo>
                </a:path>
              </a:pathLst>
            </a:custGeom>
            <a:noFill/>
            <a:ln w="76200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" name="Google Shape;295;p22"/>
            <p:cNvSpPr/>
            <p:nvPr/>
          </p:nvSpPr>
          <p:spPr>
            <a:xfrm>
              <a:off x="-4030775" y="457825"/>
              <a:ext cx="88425" cy="25"/>
            </a:xfrm>
            <a:custGeom>
              <a:avLst/>
              <a:gdLst/>
              <a:ahLst/>
              <a:cxnLst/>
              <a:rect l="l" t="t" r="r" b="b"/>
              <a:pathLst>
                <a:path w="3537" h="1" fill="none" extrusionOk="0">
                  <a:moveTo>
                    <a:pt x="3536" y="0"/>
                  </a:moveTo>
                  <a:lnTo>
                    <a:pt x="1" y="0"/>
                  </a:lnTo>
                </a:path>
              </a:pathLst>
            </a:custGeom>
            <a:noFill/>
            <a:ln w="76200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96" name="Google Shape;296;p22"/>
          <p:cNvGrpSpPr/>
          <p:nvPr/>
        </p:nvGrpSpPr>
        <p:grpSpPr>
          <a:xfrm>
            <a:off x="1400363" y="4533225"/>
            <a:ext cx="447207" cy="446971"/>
            <a:chOff x="-4030775" y="413625"/>
            <a:chExt cx="88425" cy="88425"/>
          </a:xfrm>
        </p:grpSpPr>
        <p:sp>
          <p:nvSpPr>
            <p:cNvPr id="297" name="Google Shape;297;p22"/>
            <p:cNvSpPr/>
            <p:nvPr/>
          </p:nvSpPr>
          <p:spPr>
            <a:xfrm>
              <a:off x="-3986575" y="413625"/>
              <a:ext cx="25" cy="88425"/>
            </a:xfrm>
            <a:custGeom>
              <a:avLst/>
              <a:gdLst/>
              <a:ahLst/>
              <a:cxnLst/>
              <a:rect l="l" t="t" r="r" b="b"/>
              <a:pathLst>
                <a:path w="1" h="3537" fill="none" extrusionOk="0">
                  <a:moveTo>
                    <a:pt x="1" y="0"/>
                  </a:moveTo>
                  <a:lnTo>
                    <a:pt x="1" y="3536"/>
                  </a:lnTo>
                </a:path>
              </a:pathLst>
            </a:custGeom>
            <a:noFill/>
            <a:ln w="7620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22"/>
            <p:cNvSpPr/>
            <p:nvPr/>
          </p:nvSpPr>
          <p:spPr>
            <a:xfrm>
              <a:off x="-4030775" y="457825"/>
              <a:ext cx="88425" cy="25"/>
            </a:xfrm>
            <a:custGeom>
              <a:avLst/>
              <a:gdLst/>
              <a:ahLst/>
              <a:cxnLst/>
              <a:rect l="l" t="t" r="r" b="b"/>
              <a:pathLst>
                <a:path w="3537" h="1" fill="none" extrusionOk="0">
                  <a:moveTo>
                    <a:pt x="3536" y="0"/>
                  </a:moveTo>
                  <a:lnTo>
                    <a:pt x="1" y="0"/>
                  </a:lnTo>
                </a:path>
              </a:pathLst>
            </a:custGeom>
            <a:noFill/>
            <a:ln w="7620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99" name="Google Shape;299;p22"/>
          <p:cNvGrpSpPr/>
          <p:nvPr/>
        </p:nvGrpSpPr>
        <p:grpSpPr>
          <a:xfrm>
            <a:off x="5872397" y="6043409"/>
            <a:ext cx="447207" cy="446971"/>
            <a:chOff x="-4030775" y="413625"/>
            <a:chExt cx="88425" cy="88425"/>
          </a:xfrm>
        </p:grpSpPr>
        <p:sp>
          <p:nvSpPr>
            <p:cNvPr id="300" name="Google Shape;300;p22"/>
            <p:cNvSpPr/>
            <p:nvPr/>
          </p:nvSpPr>
          <p:spPr>
            <a:xfrm>
              <a:off x="-3986575" y="413625"/>
              <a:ext cx="25" cy="88425"/>
            </a:xfrm>
            <a:custGeom>
              <a:avLst/>
              <a:gdLst/>
              <a:ahLst/>
              <a:cxnLst/>
              <a:rect l="l" t="t" r="r" b="b"/>
              <a:pathLst>
                <a:path w="1" h="3537" fill="none" extrusionOk="0">
                  <a:moveTo>
                    <a:pt x="1" y="0"/>
                  </a:moveTo>
                  <a:lnTo>
                    <a:pt x="1" y="3536"/>
                  </a:lnTo>
                </a:path>
              </a:pathLst>
            </a:custGeom>
            <a:noFill/>
            <a:ln w="76200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22"/>
            <p:cNvSpPr/>
            <p:nvPr/>
          </p:nvSpPr>
          <p:spPr>
            <a:xfrm>
              <a:off x="-4030775" y="457825"/>
              <a:ext cx="88425" cy="25"/>
            </a:xfrm>
            <a:custGeom>
              <a:avLst/>
              <a:gdLst/>
              <a:ahLst/>
              <a:cxnLst/>
              <a:rect l="l" t="t" r="r" b="b"/>
              <a:pathLst>
                <a:path w="3537" h="1" fill="none" extrusionOk="0">
                  <a:moveTo>
                    <a:pt x="3536" y="0"/>
                  </a:moveTo>
                  <a:lnTo>
                    <a:pt x="1" y="0"/>
                  </a:lnTo>
                </a:path>
              </a:pathLst>
            </a:custGeom>
            <a:noFill/>
            <a:ln w="76200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2" name="Google Shape;302;p22"/>
          <p:cNvSpPr txBox="1">
            <a:spLocks noGrp="1"/>
          </p:cNvSpPr>
          <p:nvPr>
            <p:ph type="title"/>
          </p:nvPr>
        </p:nvSpPr>
        <p:spPr>
          <a:xfrm>
            <a:off x="3236000" y="2216200"/>
            <a:ext cx="5720000" cy="242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9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9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9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9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9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9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9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9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9607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71DFA-AD68-2EFC-40F3-2CF2003C2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0496E-C633-AB19-3821-EEF374120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A4A60-80FC-0487-970A-80065BF37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F304B-11FD-6107-F9FA-D841EA16F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5FE4B-4082-A76C-E787-CB7B919C7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7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DA8BB-1F43-BA19-0942-C9F50C9D1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E9B83-D584-A55C-2ECC-0C85B5075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F8EB03-55A1-4F51-E9B5-41E4FBA51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4F617-650E-3C39-3F62-DDFC7C4AC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74D86-E434-69CA-9196-C9E6FA046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823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EF6A6-97A3-F171-8DCF-58C172CCD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C8338-DCDD-58B7-A3B2-FF69E18254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EBD5C-050D-E1EE-8055-29CE8AF4D4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CD5905-F097-B561-7ACD-2E40CB046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6DA855-CC29-512A-99F7-C0F789623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0AD278-BBE4-E24E-2F9C-433B21CBD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86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5941B-62C7-6E3B-DAB8-819DABC46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846FA9-D2A3-FD41-CEA4-1A941D0543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66A307-3573-9876-A502-C4A26EF8A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B8687E-9AA2-6E08-4036-79B84D56E0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9B016-CC4C-9252-B3E2-8E6E79169A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611D04-25B3-DD78-5AA8-7E045923C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3EB2CD-9515-B40D-AF77-2CEC7AB7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0789A1-1F77-BD4A-907C-E4C84DE3F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0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84DE5-02CF-F846-F9D2-15074AA76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D28348-E650-B973-E1ED-6B91F718C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F12D7F-E8C5-13E8-5275-5E3410074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05D1C0-8C58-E842-96B8-2127F5C8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34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CA1AC0-7097-96AD-4012-3AC578742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90BEC6-CABD-4F5E-FA6D-344FE9AEB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4E793-787E-1D06-226E-C3670C60F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17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5D7AA-E3EB-7FC6-B9C3-D5A0C6CE7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F2508-DBDA-A6C3-BEBD-92D84CCE4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03C11-A307-3709-6E36-2AB23976A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1C414C-9167-DB76-0083-BE89DB408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3451E1-1824-BB05-0903-2CBB4D70C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AEB055-7D29-544B-4838-BDA2EB8D2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577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B4FE7-96CA-8E9E-257B-DE0599895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09B063-48EE-7D91-D0DF-4BFF4F1949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96528F-DC1E-EC0D-4F38-08B6F6EE5B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24CE3C-7916-5B2F-37D9-B7DCD06C1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CA69E2-A126-7FC3-ED4D-617BDC330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E07B77-5D5D-25E5-068E-5809E0091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087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824C0B-793B-7FDC-DDA3-652679756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267644-8991-DFD8-4D5E-589213C53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902533-8F10-1FF0-B81E-4B94CC40B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6353E-48B6-4F13-80D9-281833307C91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435E0-C55E-23D8-F397-E354EFBD28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361F3-8972-6C96-855E-A5AFCB5747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76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5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70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.png"/><Relationship Id="rId7" Type="http://schemas.openxmlformats.org/officeDocument/2006/relationships/image" Target="../media/image42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microsoft.com/office/2007/relationships/hdphoto" Target="../media/hdphoto1.wdp"/><Relationship Id="rId9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コネクタ 9"/>
          <p:cNvCxnSpPr/>
          <p:nvPr/>
        </p:nvCxnSpPr>
        <p:spPr>
          <a:xfrm>
            <a:off x="5080035" y="3429000"/>
            <a:ext cx="5994367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4694639" y="1592459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42">
              <a:defRPr/>
            </a:pPr>
            <a:r>
              <a:rPr kumimoji="1" lang="en-US" altLang="ja-JP" sz="5333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5333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57222" y="3588058"/>
            <a:ext cx="3239991" cy="502766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667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XI</a:t>
            </a:r>
            <a:endParaRPr lang="id-ID" sz="2667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117602" y="1092202"/>
            <a:ext cx="3025905" cy="42672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5080035" y="2327618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333" b="1" dirty="0" err="1">
                <a:solidFill>
                  <a:schemeClr val="accent5">
                    <a:lumMod val="75000"/>
                  </a:schemeClr>
                </a:solidFill>
                <a:cs typeface="Arial" pitchFamily="34" charset="0"/>
              </a:rPr>
              <a:t>Matematika</a:t>
            </a:r>
            <a:endParaRPr lang="en-US" sz="5333" b="1" dirty="0">
              <a:solidFill>
                <a:schemeClr val="accent5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1" y="6216317"/>
            <a:ext cx="12192000" cy="6416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AAEAB0-0D4E-EC64-8AE3-825DCF9E35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" t="23221" r="4159" b="17250"/>
          <a:stretch/>
        </p:blipFill>
        <p:spPr>
          <a:xfrm>
            <a:off x="1131210" y="1243999"/>
            <a:ext cx="2903461" cy="411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FF98A9-588A-884B-2D1A-8787339E3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6" name="Content Placeholder 6">
            <a:extLst>
              <a:ext uri="{FF2B5EF4-FFF2-40B4-BE49-F238E27FC236}">
                <a16:creationId xmlns:a16="http://schemas.microsoft.com/office/drawing/2014/main" id="{9E4F2BF7-CF5D-300D-2551-2ACE042CEDC2}"/>
              </a:ext>
            </a:extLst>
          </p:cNvPr>
          <p:cNvSpPr txBox="1">
            <a:spLocks/>
          </p:cNvSpPr>
          <p:nvPr/>
        </p:nvSpPr>
        <p:spPr>
          <a:xfrm>
            <a:off x="328359" y="483286"/>
            <a:ext cx="11535281" cy="1937590"/>
          </a:xfrm>
          <a:prstGeom prst="rect">
            <a:avLst/>
          </a:prstGeom>
          <a:noFill/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 err="1">
                <a:solidFill>
                  <a:schemeClr val="bg1"/>
                </a:solidFill>
              </a:rPr>
              <a:t>Dua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dadu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dilemparkan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sekaligus</a:t>
            </a:r>
            <a:r>
              <a:rPr lang="en-US" sz="2400" dirty="0">
                <a:solidFill>
                  <a:schemeClr val="bg1"/>
                </a:solidFill>
              </a:rPr>
              <a:t>. </a:t>
            </a:r>
            <a:r>
              <a:rPr lang="en-US" sz="2400" dirty="0" err="1">
                <a:solidFill>
                  <a:schemeClr val="bg1"/>
                </a:solidFill>
              </a:rPr>
              <a:t>Tentukan</a:t>
            </a:r>
            <a:r>
              <a:rPr lang="en-US" sz="2400" dirty="0">
                <a:solidFill>
                  <a:schemeClr val="bg1"/>
                </a:solidFill>
              </a:rPr>
              <a:t>:</a:t>
            </a:r>
          </a:p>
          <a:p>
            <a:pPr marL="457200" indent="-457200" algn="just">
              <a:buAutoNum type="alphaLcPeriod"/>
            </a:pPr>
            <a:r>
              <a:rPr lang="en-US" sz="2400" dirty="0" err="1">
                <a:solidFill>
                  <a:schemeClr val="bg1"/>
                </a:solidFill>
              </a:rPr>
              <a:t>Munculnya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mata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dadu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berjumlah</a:t>
            </a:r>
            <a:r>
              <a:rPr lang="en-US" sz="2400" dirty="0">
                <a:solidFill>
                  <a:schemeClr val="bg1"/>
                </a:solidFill>
              </a:rPr>
              <a:t> 5 </a:t>
            </a:r>
            <a:r>
              <a:rPr lang="en-US" sz="2400" dirty="0" err="1">
                <a:solidFill>
                  <a:schemeClr val="bg1"/>
                </a:solidFill>
              </a:rPr>
              <a:t>atau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berjumlah</a:t>
            </a:r>
            <a:r>
              <a:rPr lang="en-US" sz="2400" dirty="0">
                <a:solidFill>
                  <a:schemeClr val="bg1"/>
                </a:solidFill>
              </a:rPr>
              <a:t> 6</a:t>
            </a:r>
          </a:p>
          <a:p>
            <a:pPr marL="457200" indent="-457200" algn="just">
              <a:buAutoNum type="alphaLcPeriod"/>
            </a:pPr>
            <a:r>
              <a:rPr lang="en-US" sz="2400" dirty="0" err="1">
                <a:solidFill>
                  <a:schemeClr val="bg1"/>
                </a:solidFill>
              </a:rPr>
              <a:t>Munculnya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mata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dadu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berjumlah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lebih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dari</a:t>
            </a:r>
            <a:r>
              <a:rPr lang="en-US" sz="2400" dirty="0">
                <a:solidFill>
                  <a:schemeClr val="bg1"/>
                </a:solidFill>
              </a:rPr>
              <a:t> 9</a:t>
            </a:r>
          </a:p>
          <a:p>
            <a:pPr marL="457200" indent="-457200" algn="just">
              <a:buAutoNum type="alphaLcPeriod"/>
            </a:pPr>
            <a:r>
              <a:rPr lang="en-US" sz="2400" dirty="0" err="1">
                <a:solidFill>
                  <a:schemeClr val="bg1"/>
                </a:solidFill>
              </a:rPr>
              <a:t>Munculnya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mata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dadu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dengan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jumlah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genap</a:t>
            </a:r>
            <a:endParaRPr lang="en-US" sz="2400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id-ID" sz="2400" dirty="0">
              <a:solidFill>
                <a:schemeClr val="bg1"/>
              </a:solidFill>
            </a:endParaRPr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CBBC9825-DF81-BE3F-52BD-6C02127CBDB2}"/>
              </a:ext>
            </a:extLst>
          </p:cNvPr>
          <p:cNvSpPr txBox="1">
            <a:spLocks/>
          </p:cNvSpPr>
          <p:nvPr/>
        </p:nvSpPr>
        <p:spPr>
          <a:xfrm>
            <a:off x="5352861" y="96573"/>
            <a:ext cx="2323530" cy="466453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  <p:pic>
        <p:nvPicPr>
          <p:cNvPr id="4" name="Graphic 3" descr="Dice">
            <a:extLst>
              <a:ext uri="{FF2B5EF4-FFF2-40B4-BE49-F238E27FC236}">
                <a16:creationId xmlns:a16="http://schemas.microsoft.com/office/drawing/2014/main" id="{F7B4AF07-68B3-70E4-F478-1F94A09A40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38745" y="4235785"/>
            <a:ext cx="1748144" cy="174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57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93E64D7-4AB1-53A7-FD45-6C6F90BA9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6" name="Content Placeholder 6">
            <a:extLst>
              <a:ext uri="{FF2B5EF4-FFF2-40B4-BE49-F238E27FC236}">
                <a16:creationId xmlns:a16="http://schemas.microsoft.com/office/drawing/2014/main" id="{9E4F2BF7-CF5D-300D-2551-2ACE042CEDC2}"/>
              </a:ext>
            </a:extLst>
          </p:cNvPr>
          <p:cNvSpPr txBox="1">
            <a:spLocks/>
          </p:cNvSpPr>
          <p:nvPr/>
        </p:nvSpPr>
        <p:spPr>
          <a:xfrm>
            <a:off x="318052" y="783159"/>
            <a:ext cx="11535281" cy="1937590"/>
          </a:xfrm>
          <a:prstGeom prst="roundRect">
            <a:avLst/>
          </a:prstGeom>
          <a:solidFill>
            <a:schemeClr val="accent4">
              <a:lumMod val="75000"/>
              <a:alpha val="88000"/>
            </a:schemeClr>
          </a:solidFill>
          <a:ln w="15875">
            <a:noFill/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 err="1"/>
              <a:t>Tabel</a:t>
            </a:r>
            <a:r>
              <a:rPr lang="en-US" sz="2400" dirty="0"/>
              <a:t> </a:t>
            </a:r>
            <a:r>
              <a:rPr lang="en-US" sz="2400" dirty="0" err="1"/>
              <a:t>dibawah</a:t>
            </a:r>
            <a:r>
              <a:rPr lang="en-US" sz="2400" dirty="0"/>
              <a:t> </a:t>
            </a:r>
            <a:r>
              <a:rPr lang="en-US" sz="2400" dirty="0" err="1"/>
              <a:t>menyatakan</a:t>
            </a:r>
            <a:r>
              <a:rPr lang="en-US" sz="2400" dirty="0"/>
              <a:t> data </a:t>
            </a:r>
            <a:r>
              <a:rPr lang="en-US" sz="2400" dirty="0" err="1"/>
              <a:t>pengguna</a:t>
            </a:r>
            <a:r>
              <a:rPr lang="en-US" sz="2400" dirty="0"/>
              <a:t> salah </a:t>
            </a:r>
            <a:r>
              <a:rPr lang="en-US" sz="2400" dirty="0" err="1"/>
              <a:t>satu</a:t>
            </a:r>
            <a:r>
              <a:rPr lang="en-US" sz="2400" dirty="0"/>
              <a:t> </a:t>
            </a:r>
            <a:r>
              <a:rPr lang="en-US" sz="2400" dirty="0" err="1"/>
              <a:t>sosial</a:t>
            </a:r>
            <a:r>
              <a:rPr lang="en-US" sz="2400" dirty="0"/>
              <a:t> media. Akan </a:t>
            </a:r>
            <a:r>
              <a:rPr lang="en-US" sz="2400" dirty="0" err="1"/>
              <a:t>dipilih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acak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diminta</a:t>
            </a:r>
            <a:r>
              <a:rPr lang="en-US" sz="2400" dirty="0"/>
              <a:t> </a:t>
            </a:r>
            <a:r>
              <a:rPr lang="en-US" sz="2400" dirty="0" err="1"/>
              <a:t>menjawab</a:t>
            </a:r>
            <a:r>
              <a:rPr lang="en-US" sz="2400" dirty="0"/>
              <a:t> </a:t>
            </a:r>
            <a:r>
              <a:rPr lang="en-US" sz="2400" dirty="0" err="1"/>
              <a:t>survei</a:t>
            </a:r>
            <a:r>
              <a:rPr lang="en-US" sz="2400" dirty="0"/>
              <a:t>. </a:t>
            </a:r>
            <a:r>
              <a:rPr lang="en-US" sz="2400" dirty="0" err="1"/>
              <a:t>Misalkan</a:t>
            </a:r>
            <a:r>
              <a:rPr lang="en-US" sz="2400" dirty="0"/>
              <a:t> A, B, C, D dan E </a:t>
            </a:r>
            <a:r>
              <a:rPr lang="en-US" sz="2400" dirty="0" err="1"/>
              <a:t>berturut-turut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kejadian</a:t>
            </a:r>
            <a:r>
              <a:rPr lang="en-US" sz="2400" dirty="0"/>
              <a:t> </a:t>
            </a:r>
            <a:r>
              <a:rPr lang="en-US" sz="2400" dirty="0" err="1"/>
              <a:t>terpilihnya</a:t>
            </a:r>
            <a:r>
              <a:rPr lang="en-US" sz="2400" dirty="0"/>
              <a:t> </a:t>
            </a:r>
            <a:r>
              <a:rPr lang="en-US" sz="2400" dirty="0" err="1"/>
              <a:t>pemilik</a:t>
            </a:r>
            <a:r>
              <a:rPr lang="en-US" sz="2400" dirty="0"/>
              <a:t> </a:t>
            </a:r>
            <a:r>
              <a:rPr lang="en-US" sz="2400" dirty="0" err="1"/>
              <a:t>akun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tiap</a:t>
            </a:r>
            <a:r>
              <a:rPr lang="en-US" sz="2400" dirty="0"/>
              <a:t> </a:t>
            </a:r>
            <a:r>
              <a:rPr lang="en-US" sz="2400" dirty="0" err="1"/>
              <a:t>kelompok</a:t>
            </a:r>
            <a:r>
              <a:rPr lang="en-US" sz="2400" dirty="0"/>
              <a:t> </a:t>
            </a:r>
            <a:r>
              <a:rPr lang="en-US" sz="2400" dirty="0" err="1"/>
              <a:t>usia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berurutan</a:t>
            </a:r>
            <a:r>
              <a:rPr lang="en-US" sz="2400" dirty="0"/>
              <a:t>.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menggunakan</a:t>
            </a:r>
            <a:r>
              <a:rPr lang="en-US" sz="2400" dirty="0"/>
              <a:t> </a:t>
            </a:r>
            <a:r>
              <a:rPr lang="en-US" sz="2400" dirty="0" err="1"/>
              <a:t>nilai</a:t>
            </a:r>
            <a:r>
              <a:rPr lang="en-US" sz="2400" dirty="0"/>
              <a:t> P(A), P(B), P(C), P(D), dan P(E). </a:t>
            </a:r>
            <a:r>
              <a:rPr lang="en-US" sz="2400" dirty="0" err="1"/>
              <a:t>Tentukan</a:t>
            </a:r>
            <a:r>
              <a:rPr lang="en-US" sz="2400" dirty="0"/>
              <a:t> </a:t>
            </a:r>
            <a:r>
              <a:rPr lang="en-US" sz="2400" dirty="0" err="1"/>
              <a:t>peluang</a:t>
            </a:r>
            <a:r>
              <a:rPr lang="en-US" sz="2400" dirty="0"/>
              <a:t> yang </a:t>
            </a:r>
            <a:r>
              <a:rPr lang="en-US" sz="2400" dirty="0" err="1"/>
              <a:t>terpilih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pemilik</a:t>
            </a:r>
            <a:r>
              <a:rPr lang="en-US" sz="2400" dirty="0"/>
              <a:t> </a:t>
            </a:r>
            <a:r>
              <a:rPr lang="en-US" sz="2400" dirty="0" err="1"/>
              <a:t>akun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usia</a:t>
            </a:r>
            <a:r>
              <a:rPr lang="en-US" sz="2400" dirty="0"/>
              <a:t>: </a:t>
            </a:r>
            <a:endParaRPr lang="id-ID" sz="2400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CBBC9825-DF81-BE3F-52BD-6C02127CBDB2}"/>
              </a:ext>
            </a:extLst>
          </p:cNvPr>
          <p:cNvSpPr txBox="1">
            <a:spLocks/>
          </p:cNvSpPr>
          <p:nvPr/>
        </p:nvSpPr>
        <p:spPr>
          <a:xfrm>
            <a:off x="5369795" y="316706"/>
            <a:ext cx="2323530" cy="466453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F8C36AF-8AE0-0624-8A1E-F99D32C5C93D}"/>
              </a:ext>
            </a:extLst>
          </p:cNvPr>
          <p:cNvSpPr txBox="1">
            <a:spLocks/>
          </p:cNvSpPr>
          <p:nvPr/>
        </p:nvSpPr>
        <p:spPr>
          <a:xfrm>
            <a:off x="395736" y="4599569"/>
            <a:ext cx="6852087" cy="1475272"/>
          </a:xfrm>
          <a:prstGeom prst="flowChartAlternateProcess">
            <a:avLst/>
          </a:prstGeom>
          <a:solidFill>
            <a:schemeClr val="accent4">
              <a:lumMod val="75000"/>
              <a:alpha val="61000"/>
            </a:schemeClr>
          </a:solidFill>
          <a:ln w="15875">
            <a:noFill/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AutoNum type="alphaLcPeriod"/>
            </a:pPr>
            <a:r>
              <a:rPr lang="en-US" sz="2400" dirty="0" err="1"/>
              <a:t>Maksimum</a:t>
            </a:r>
            <a:r>
              <a:rPr lang="en-US" sz="2400" dirty="0"/>
              <a:t> 50 </a:t>
            </a:r>
            <a:r>
              <a:rPr lang="en-US" sz="2400" dirty="0" err="1"/>
              <a:t>tahun</a:t>
            </a:r>
            <a:r>
              <a:rPr lang="en-US" sz="2400" dirty="0"/>
              <a:t> </a:t>
            </a:r>
          </a:p>
          <a:p>
            <a:pPr marL="457200" indent="-457200" algn="just">
              <a:buAutoNum type="alphaLcPeriod"/>
            </a:pPr>
            <a:r>
              <a:rPr lang="en-US" sz="2400" dirty="0"/>
              <a:t>Minimum 21 </a:t>
            </a:r>
            <a:r>
              <a:rPr lang="en-US" sz="2400" dirty="0" err="1"/>
              <a:t>tahun</a:t>
            </a:r>
            <a:r>
              <a:rPr lang="en-US" sz="2400" dirty="0"/>
              <a:t> </a:t>
            </a:r>
          </a:p>
          <a:p>
            <a:pPr marL="457200" indent="-457200" algn="just">
              <a:buAutoNum type="alphaLcPeriod"/>
            </a:pPr>
            <a:r>
              <a:rPr lang="en-US" sz="2400" dirty="0" err="1"/>
              <a:t>Maksimum</a:t>
            </a:r>
            <a:r>
              <a:rPr lang="en-US" sz="2400" dirty="0"/>
              <a:t> 30 </a:t>
            </a:r>
            <a:r>
              <a:rPr lang="en-US" sz="2400" dirty="0" err="1"/>
              <a:t>tahun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40 </a:t>
            </a:r>
            <a:r>
              <a:rPr lang="en-US" sz="2400" dirty="0" err="1"/>
              <a:t>tahun</a:t>
            </a:r>
            <a:r>
              <a:rPr lang="en-US" sz="2400" dirty="0"/>
              <a:t>. </a:t>
            </a:r>
            <a:endParaRPr lang="id-ID" sz="24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0B2F165-D59B-8A59-85B7-2F50E9112F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898"/>
              </p:ext>
            </p:extLst>
          </p:nvPr>
        </p:nvGraphicFramePr>
        <p:xfrm>
          <a:off x="8296978" y="3611819"/>
          <a:ext cx="3033028" cy="2225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16514">
                  <a:extLst>
                    <a:ext uri="{9D8B030D-6E8A-4147-A177-3AD203B41FA5}">
                      <a16:colId xmlns:a16="http://schemas.microsoft.com/office/drawing/2014/main" val="3643830752"/>
                    </a:ext>
                  </a:extLst>
                </a:gridCol>
                <a:gridCol w="1516514">
                  <a:extLst>
                    <a:ext uri="{9D8B030D-6E8A-4147-A177-3AD203B41FA5}">
                      <a16:colId xmlns:a16="http://schemas.microsoft.com/office/drawing/2014/main" val="22456856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Usia</a:t>
                      </a:r>
                      <a:r>
                        <a:rPr lang="en-US" dirty="0"/>
                        <a:t> (</a:t>
                      </a:r>
                      <a:r>
                        <a:rPr lang="en-US" dirty="0" err="1"/>
                        <a:t>tahun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Frekuensi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691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11-20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094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21-30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8627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31-40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024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41-50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484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51-60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2269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6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38D03E-824F-8876-F13F-8CDEFA3EC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6" name="Content Placeholder 6">
            <a:extLst>
              <a:ext uri="{FF2B5EF4-FFF2-40B4-BE49-F238E27FC236}">
                <a16:creationId xmlns:a16="http://schemas.microsoft.com/office/drawing/2014/main" id="{9E4F2BF7-CF5D-300D-2551-2ACE042CEDC2}"/>
              </a:ext>
            </a:extLst>
          </p:cNvPr>
          <p:cNvSpPr txBox="1">
            <a:spLocks/>
          </p:cNvSpPr>
          <p:nvPr/>
        </p:nvSpPr>
        <p:spPr>
          <a:xfrm>
            <a:off x="328359" y="942233"/>
            <a:ext cx="11535281" cy="19375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 err="1"/>
              <a:t>Dilakukan</a:t>
            </a:r>
            <a:r>
              <a:rPr lang="en-US" sz="2400" dirty="0"/>
              <a:t> </a:t>
            </a:r>
            <a:r>
              <a:rPr lang="en-US" sz="2400" dirty="0" err="1"/>
              <a:t>pengamatan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menentukan</a:t>
            </a:r>
            <a:r>
              <a:rPr lang="en-US" sz="2400" dirty="0"/>
              <a:t> </a:t>
            </a: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suatu</a:t>
            </a:r>
            <a:r>
              <a:rPr lang="en-US" sz="2400" dirty="0"/>
              <a:t> </a:t>
            </a:r>
            <a:r>
              <a:rPr lang="en-US" sz="2400" dirty="0" err="1"/>
              <a:t>produk</a:t>
            </a:r>
            <a:r>
              <a:rPr lang="en-US" sz="2400" dirty="0"/>
              <a:t> </a:t>
            </a:r>
            <a:r>
              <a:rPr lang="en-US" sz="2400" dirty="0" err="1"/>
              <a:t>terjual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offline dan online </a:t>
            </a:r>
            <a:r>
              <a:rPr lang="en-US" sz="2400" dirty="0" err="1"/>
              <a:t>dalam</a:t>
            </a:r>
            <a:r>
              <a:rPr lang="en-US" sz="2400" dirty="0"/>
              <a:t> 10 </a:t>
            </a:r>
            <a:r>
              <a:rPr lang="en-US" sz="2400" dirty="0" err="1"/>
              <a:t>hari</a:t>
            </a:r>
            <a:r>
              <a:rPr lang="en-US" sz="2400" dirty="0"/>
              <a:t> </a:t>
            </a:r>
            <a:r>
              <a:rPr lang="en-US" sz="2400" dirty="0" err="1"/>
              <a:t>pertama</a:t>
            </a:r>
            <a:r>
              <a:rPr lang="en-US" sz="2400" dirty="0"/>
              <a:t> </a:t>
            </a:r>
            <a:r>
              <a:rPr lang="en-US" sz="2400" dirty="0" err="1"/>
              <a:t>sejak</a:t>
            </a:r>
            <a:r>
              <a:rPr lang="en-US" sz="2400" dirty="0"/>
              <a:t> </a:t>
            </a:r>
            <a:r>
              <a:rPr lang="en-US" sz="2400" dirty="0" err="1"/>
              <a:t>dijual</a:t>
            </a:r>
            <a:r>
              <a:rPr lang="en-US" sz="2400" dirty="0"/>
              <a:t>. </a:t>
            </a:r>
            <a:r>
              <a:rPr lang="en-US" sz="2400" dirty="0" err="1"/>
              <a:t>Hasilnya</a:t>
            </a:r>
            <a:r>
              <a:rPr lang="en-US" sz="2400" dirty="0"/>
              <a:t>, </a:t>
            </a: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produk</a:t>
            </a:r>
            <a:r>
              <a:rPr lang="en-US" sz="2400" dirty="0"/>
              <a:t> </a:t>
            </a:r>
            <a:r>
              <a:rPr lang="en-US" sz="2400" dirty="0" err="1"/>
              <a:t>terjual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offline 0,25; </a:t>
            </a: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produk</a:t>
            </a:r>
            <a:r>
              <a:rPr lang="en-US" sz="2400" dirty="0"/>
              <a:t> </a:t>
            </a:r>
            <a:r>
              <a:rPr lang="en-US" sz="2400" dirty="0" err="1"/>
              <a:t>terjual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online 0,5;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produk</a:t>
            </a:r>
            <a:r>
              <a:rPr lang="en-US" sz="2400" dirty="0"/>
              <a:t> </a:t>
            </a:r>
            <a:r>
              <a:rPr lang="en-US" sz="2400" dirty="0" err="1"/>
              <a:t>terjual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online dan offline </a:t>
            </a:r>
            <a:r>
              <a:rPr lang="en-US" sz="2400" dirty="0" err="1"/>
              <a:t>sekaligus</a:t>
            </a:r>
            <a:r>
              <a:rPr lang="en-US" sz="2400" dirty="0"/>
              <a:t> 0,2. </a:t>
            </a:r>
            <a:r>
              <a:rPr lang="en-US" sz="2400" dirty="0" err="1"/>
              <a:t>Tentukan</a:t>
            </a:r>
            <a:r>
              <a:rPr lang="en-US" sz="2400" dirty="0"/>
              <a:t> </a:t>
            </a: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produk</a:t>
            </a:r>
            <a:r>
              <a:rPr lang="en-US" sz="2400" dirty="0"/>
              <a:t> </a:t>
            </a:r>
            <a:r>
              <a:rPr lang="en-US" sz="2400" dirty="0" err="1"/>
              <a:t>tersebut</a:t>
            </a:r>
            <a:r>
              <a:rPr lang="en-US" sz="2400" dirty="0"/>
              <a:t>:</a:t>
            </a:r>
            <a:endParaRPr lang="id-ID" sz="2400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CBBC9825-DF81-BE3F-52BD-6C02127CBDB2}"/>
              </a:ext>
            </a:extLst>
          </p:cNvPr>
          <p:cNvSpPr txBox="1">
            <a:spLocks/>
          </p:cNvSpPr>
          <p:nvPr/>
        </p:nvSpPr>
        <p:spPr>
          <a:xfrm>
            <a:off x="5369795" y="316706"/>
            <a:ext cx="2323530" cy="46645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F8C36AF-8AE0-0624-8A1E-F99D32C5C93D}"/>
              </a:ext>
            </a:extLst>
          </p:cNvPr>
          <p:cNvSpPr txBox="1">
            <a:spLocks/>
          </p:cNvSpPr>
          <p:nvPr/>
        </p:nvSpPr>
        <p:spPr>
          <a:xfrm>
            <a:off x="328359" y="3429000"/>
            <a:ext cx="4866211" cy="14933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AutoNum type="alphaLcPeriod"/>
            </a:pPr>
            <a:r>
              <a:rPr lang="en-US" sz="2400" dirty="0" err="1"/>
              <a:t>Terjual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offline </a:t>
            </a:r>
            <a:r>
              <a:rPr lang="en-US" sz="2400" dirty="0" err="1"/>
              <a:t>saja</a:t>
            </a:r>
            <a:endParaRPr lang="en-US" sz="2400" dirty="0"/>
          </a:p>
          <a:p>
            <a:pPr marL="457200" indent="-457200" algn="just">
              <a:buAutoNum type="alphaLcPeriod"/>
            </a:pPr>
            <a:r>
              <a:rPr lang="en-US" sz="2400" dirty="0" err="1"/>
              <a:t>Terjual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online </a:t>
            </a:r>
            <a:r>
              <a:rPr lang="en-US" sz="2400" dirty="0" err="1"/>
              <a:t>saja</a:t>
            </a:r>
            <a:endParaRPr lang="en-US" sz="2400" dirty="0"/>
          </a:p>
          <a:p>
            <a:pPr marL="457200" indent="-457200" algn="just">
              <a:buAutoNum type="alphaLcPeriod"/>
            </a:pP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terjual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116882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1913145-D0BB-D955-8F25-6A84369D4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6" name="Content Placeholder 6">
            <a:extLst>
              <a:ext uri="{FF2B5EF4-FFF2-40B4-BE49-F238E27FC236}">
                <a16:creationId xmlns:a16="http://schemas.microsoft.com/office/drawing/2014/main" id="{9E4F2BF7-CF5D-300D-2551-2ACE042CEDC2}"/>
              </a:ext>
            </a:extLst>
          </p:cNvPr>
          <p:cNvSpPr txBox="1">
            <a:spLocks/>
          </p:cNvSpPr>
          <p:nvPr/>
        </p:nvSpPr>
        <p:spPr>
          <a:xfrm>
            <a:off x="4786524" y="106100"/>
            <a:ext cx="7375273" cy="13159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/>
              <a:t>Hasil </a:t>
            </a:r>
            <a:r>
              <a:rPr lang="en-US" sz="2000" dirty="0" err="1"/>
              <a:t>pendataan</a:t>
            </a:r>
            <a:r>
              <a:rPr lang="en-US" sz="2000" dirty="0"/>
              <a:t> di </a:t>
            </a:r>
            <a:r>
              <a:rPr lang="en-US" sz="2000" dirty="0" err="1"/>
              <a:t>suatu</a:t>
            </a:r>
            <a:r>
              <a:rPr lang="en-US" sz="2000" dirty="0"/>
              <a:t> </a:t>
            </a:r>
            <a:r>
              <a:rPr lang="en-US" sz="2000" dirty="0" err="1"/>
              <a:t>daerah</a:t>
            </a:r>
            <a:r>
              <a:rPr lang="en-US" sz="2000" dirty="0"/>
              <a:t> 3T (</a:t>
            </a:r>
            <a:r>
              <a:rPr lang="en-US" sz="2000" dirty="0" err="1"/>
              <a:t>Terdepan</a:t>
            </a:r>
            <a:r>
              <a:rPr lang="en-US" sz="2000" dirty="0"/>
              <a:t>, </a:t>
            </a:r>
            <a:r>
              <a:rPr lang="en-US" sz="2000" dirty="0" err="1"/>
              <a:t>Tertinggal</a:t>
            </a:r>
            <a:r>
              <a:rPr lang="en-US" sz="2000" dirty="0"/>
              <a:t>, </a:t>
            </a:r>
            <a:r>
              <a:rPr lang="en-US" sz="2000" dirty="0" err="1"/>
              <a:t>Terluar</a:t>
            </a:r>
            <a:r>
              <a:rPr lang="en-US" sz="2000" dirty="0"/>
              <a:t>) </a:t>
            </a:r>
            <a:r>
              <a:rPr lang="en-US" sz="2000" dirty="0" err="1"/>
              <a:t>menunjukkan</a:t>
            </a:r>
            <a:r>
              <a:rPr lang="en-US" sz="2000" dirty="0"/>
              <a:t> </a:t>
            </a:r>
            <a:r>
              <a:rPr lang="en-US" sz="2000" dirty="0" err="1"/>
              <a:t>bahwa</a:t>
            </a:r>
            <a:r>
              <a:rPr lang="en-US" sz="2000" dirty="0"/>
              <a:t>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tangga</a:t>
            </a:r>
            <a:r>
              <a:rPr lang="en-US" sz="2000" dirty="0"/>
              <a:t> di wilayah </a:t>
            </a:r>
            <a:r>
              <a:rPr lang="en-US" sz="2000" dirty="0" err="1"/>
              <a:t>tersebut</a:t>
            </a:r>
            <a:r>
              <a:rPr lang="en-US" sz="2000" dirty="0"/>
              <a:t> </a:t>
            </a:r>
            <a:r>
              <a:rPr lang="en-US" sz="2000" dirty="0" err="1"/>
              <a:t>menggantungkan</a:t>
            </a:r>
            <a:r>
              <a:rPr lang="en-US" sz="2000" dirty="0"/>
              <a:t> </a:t>
            </a:r>
            <a:r>
              <a:rPr lang="en-US" sz="2000" dirty="0" err="1"/>
              <a:t>suplai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tiga</a:t>
            </a:r>
            <a:r>
              <a:rPr lang="en-US" sz="2000" dirty="0"/>
              <a:t> </a:t>
            </a:r>
            <a:r>
              <a:rPr lang="en-US" sz="2000" dirty="0" err="1"/>
              <a:t>sumber</a:t>
            </a:r>
            <a:r>
              <a:rPr lang="en-US" sz="2000" dirty="0"/>
              <a:t> </a:t>
            </a:r>
            <a:r>
              <a:rPr lang="en-US" sz="2000" dirty="0" err="1"/>
              <a:t>energi</a:t>
            </a:r>
            <a:r>
              <a:rPr lang="en-US" sz="2000" dirty="0"/>
              <a:t>, </a:t>
            </a:r>
            <a:r>
              <a:rPr lang="en-US" sz="2000" dirty="0" err="1"/>
              <a:t>yaitu</a:t>
            </a:r>
            <a:r>
              <a:rPr lang="en-US" sz="2000" dirty="0"/>
              <a:t> panel </a:t>
            </a:r>
            <a:r>
              <a:rPr lang="en-US" sz="2000" dirty="0" err="1"/>
              <a:t>surya</a:t>
            </a:r>
            <a:r>
              <a:rPr lang="en-US" sz="2000" dirty="0"/>
              <a:t>, </a:t>
            </a:r>
            <a:r>
              <a:rPr lang="en-US" sz="2000" dirty="0" err="1"/>
              <a:t>mikrohidro</a:t>
            </a:r>
            <a:r>
              <a:rPr lang="en-US" sz="2000" dirty="0"/>
              <a:t>, dan diesel. </a:t>
            </a:r>
            <a:r>
              <a:rPr lang="en-US" sz="2000" dirty="0" err="1"/>
              <a:t>Berikut</a:t>
            </a:r>
            <a:r>
              <a:rPr lang="en-US" sz="2000" dirty="0"/>
              <a:t> </a:t>
            </a:r>
            <a:r>
              <a:rPr lang="en-US" sz="2000" dirty="0" err="1"/>
              <a:t>perinciannya</a:t>
            </a:r>
            <a:endParaRPr lang="id-ID" sz="2000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CBBC9825-DF81-BE3F-52BD-6C02127CBDB2}"/>
              </a:ext>
            </a:extLst>
          </p:cNvPr>
          <p:cNvSpPr txBox="1">
            <a:spLocks/>
          </p:cNvSpPr>
          <p:nvPr/>
        </p:nvSpPr>
        <p:spPr>
          <a:xfrm>
            <a:off x="56392" y="158353"/>
            <a:ext cx="2323530" cy="46645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 err="1"/>
              <a:t>Asah</a:t>
            </a:r>
            <a:r>
              <a:rPr lang="en-US" sz="2000" dirty="0"/>
              <a:t> </a:t>
            </a:r>
            <a:r>
              <a:rPr lang="en-US" sz="2000" dirty="0" err="1"/>
              <a:t>Kemampuan</a:t>
            </a:r>
            <a:endParaRPr lang="id-ID" sz="2000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F8C36AF-8AE0-0624-8A1E-F99D32C5C93D}"/>
              </a:ext>
            </a:extLst>
          </p:cNvPr>
          <p:cNvSpPr txBox="1">
            <a:spLocks/>
          </p:cNvSpPr>
          <p:nvPr/>
        </p:nvSpPr>
        <p:spPr>
          <a:xfrm>
            <a:off x="56392" y="1515211"/>
            <a:ext cx="8622750" cy="27024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000" dirty="0"/>
              <a:t>27,0%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tangga</a:t>
            </a:r>
            <a:r>
              <a:rPr lang="en-US" sz="2000" dirty="0"/>
              <a:t> </a:t>
            </a:r>
            <a:r>
              <a:rPr lang="en-US" sz="2000" dirty="0" err="1"/>
              <a:t>mengandalkan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panel </a:t>
            </a:r>
            <a:r>
              <a:rPr lang="en-US" sz="2000" dirty="0" err="1"/>
              <a:t>surya</a:t>
            </a:r>
            <a:r>
              <a:rPr lang="en-US" sz="2000" dirty="0"/>
              <a:t> </a:t>
            </a:r>
          </a:p>
          <a:p>
            <a:pPr algn="just"/>
            <a:r>
              <a:rPr lang="en-US" sz="2000" dirty="0"/>
              <a:t>15,4%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tangga</a:t>
            </a:r>
            <a:r>
              <a:rPr lang="en-US" sz="2000" dirty="0"/>
              <a:t> </a:t>
            </a:r>
            <a:r>
              <a:rPr lang="en-US" sz="2000" dirty="0" err="1"/>
              <a:t>mengadalkan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mikrohidro</a:t>
            </a:r>
            <a:r>
              <a:rPr lang="en-US" sz="2000" dirty="0"/>
              <a:t> </a:t>
            </a:r>
          </a:p>
          <a:p>
            <a:pPr algn="just"/>
            <a:r>
              <a:rPr lang="en-US" sz="2000" dirty="0"/>
              <a:t>15,6%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tangga</a:t>
            </a:r>
            <a:r>
              <a:rPr lang="en-US" sz="2000" dirty="0"/>
              <a:t> </a:t>
            </a:r>
            <a:r>
              <a:rPr lang="en-US" sz="2000" dirty="0" err="1"/>
              <a:t>mengandalkan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mesin</a:t>
            </a:r>
            <a:r>
              <a:rPr lang="en-US" sz="2000" dirty="0"/>
              <a:t> diesel </a:t>
            </a:r>
          </a:p>
          <a:p>
            <a:pPr algn="just"/>
            <a:r>
              <a:rPr lang="en-US" sz="2000" dirty="0"/>
              <a:t>11,9%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tangga</a:t>
            </a:r>
            <a:r>
              <a:rPr lang="en-US" sz="2000" dirty="0"/>
              <a:t> </a:t>
            </a:r>
            <a:r>
              <a:rPr lang="en-US" sz="2000" dirty="0" err="1"/>
              <a:t>mengandalkan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panel </a:t>
            </a:r>
            <a:r>
              <a:rPr lang="en-US" sz="2000" dirty="0" err="1"/>
              <a:t>surya</a:t>
            </a:r>
            <a:r>
              <a:rPr lang="en-US" sz="2000" dirty="0"/>
              <a:t> dan diesel</a:t>
            </a:r>
          </a:p>
          <a:p>
            <a:pPr algn="just"/>
            <a:r>
              <a:rPr lang="en-US" sz="2000" dirty="0"/>
              <a:t>15,1%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tangga</a:t>
            </a:r>
            <a:r>
              <a:rPr lang="en-US" sz="2000" dirty="0"/>
              <a:t> </a:t>
            </a:r>
            <a:r>
              <a:rPr lang="en-US" sz="2000" dirty="0" err="1"/>
              <a:t>mengandalkan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mikrohidro</a:t>
            </a:r>
            <a:r>
              <a:rPr lang="en-US" sz="2000" dirty="0"/>
              <a:t> dan diesel</a:t>
            </a:r>
          </a:p>
          <a:p>
            <a:pPr algn="just"/>
            <a:r>
              <a:rPr lang="en-US" sz="2000" dirty="0"/>
              <a:t>10,4%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tangga</a:t>
            </a:r>
            <a:r>
              <a:rPr lang="en-US" sz="2000" dirty="0"/>
              <a:t> </a:t>
            </a:r>
            <a:r>
              <a:rPr lang="en-US" sz="2000" dirty="0" err="1"/>
              <a:t>mengandalkan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panel </a:t>
            </a:r>
            <a:r>
              <a:rPr lang="en-US" sz="2000" dirty="0" err="1"/>
              <a:t>surya</a:t>
            </a:r>
            <a:r>
              <a:rPr lang="en-US" sz="2000" dirty="0"/>
              <a:t> dan </a:t>
            </a:r>
            <a:r>
              <a:rPr lang="en-US" sz="2000" dirty="0" err="1"/>
              <a:t>mikrohidro</a:t>
            </a:r>
            <a:endParaRPr lang="en-US" sz="2000" dirty="0"/>
          </a:p>
          <a:p>
            <a:pPr algn="just"/>
            <a:r>
              <a:rPr lang="en-US" sz="2000" dirty="0"/>
              <a:t>4,6%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tangga</a:t>
            </a:r>
            <a:r>
              <a:rPr lang="en-US" sz="2000" dirty="0"/>
              <a:t> </a:t>
            </a:r>
            <a:r>
              <a:rPr lang="en-US" sz="2000" dirty="0" err="1"/>
              <a:t>mengandalkan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ketiganya</a:t>
            </a:r>
            <a:endParaRPr lang="en-US" sz="2000" dirty="0"/>
          </a:p>
          <a:p>
            <a:pPr algn="just"/>
            <a:endParaRPr lang="id-ID" sz="2000" dirty="0"/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63794716-4BEE-FA11-0C39-2DF8852AD648}"/>
              </a:ext>
            </a:extLst>
          </p:cNvPr>
          <p:cNvSpPr txBox="1">
            <a:spLocks/>
          </p:cNvSpPr>
          <p:nvPr/>
        </p:nvSpPr>
        <p:spPr>
          <a:xfrm>
            <a:off x="7068856" y="3842777"/>
            <a:ext cx="5066752" cy="25306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/>
              <a:t>Jika </a:t>
            </a:r>
            <a:r>
              <a:rPr lang="en-US" sz="2000" dirty="0" err="1"/>
              <a:t>sebuah</a:t>
            </a:r>
            <a:r>
              <a:rPr lang="en-US" sz="2000" dirty="0"/>
              <a:t>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tangga</a:t>
            </a:r>
            <a:r>
              <a:rPr lang="en-US" sz="2000" dirty="0"/>
              <a:t> di </a:t>
            </a:r>
            <a:r>
              <a:rPr lang="en-US" sz="2000" dirty="0" err="1"/>
              <a:t>daerah</a:t>
            </a:r>
            <a:r>
              <a:rPr lang="en-US" sz="2000" dirty="0"/>
              <a:t> </a:t>
            </a:r>
            <a:r>
              <a:rPr lang="en-US" sz="2000" dirty="0" err="1"/>
              <a:t>tersebut</a:t>
            </a:r>
            <a:r>
              <a:rPr lang="en-US" sz="2000" dirty="0"/>
              <a:t> </a:t>
            </a:r>
            <a:r>
              <a:rPr lang="en-US" sz="2000" dirty="0" err="1"/>
              <a:t>dipilih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acak</a:t>
            </a:r>
            <a:r>
              <a:rPr lang="en-US" sz="2000" dirty="0"/>
              <a:t>, </a:t>
            </a:r>
            <a:r>
              <a:rPr lang="en-US" sz="2000" dirty="0" err="1"/>
              <a:t>tentukan</a:t>
            </a:r>
            <a:r>
              <a:rPr lang="en-US" sz="2000" dirty="0"/>
              <a:t> </a:t>
            </a:r>
            <a:r>
              <a:rPr lang="en-US" sz="2000" dirty="0" err="1"/>
              <a:t>peluang</a:t>
            </a:r>
            <a:r>
              <a:rPr lang="en-US" sz="2000" dirty="0"/>
              <a:t>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tangga</a:t>
            </a:r>
            <a:r>
              <a:rPr lang="en-US" sz="2000" dirty="0"/>
              <a:t> yang </a:t>
            </a:r>
            <a:r>
              <a:rPr lang="en-US" sz="2000" dirty="0" err="1"/>
              <a:t>terpilih</a:t>
            </a:r>
            <a:r>
              <a:rPr lang="en-US" sz="2000" dirty="0"/>
              <a:t> </a:t>
            </a:r>
            <a:r>
              <a:rPr lang="en-US" sz="2000" dirty="0" err="1"/>
              <a:t>mengandalkan</a:t>
            </a:r>
            <a:r>
              <a:rPr lang="en-US" sz="2000" dirty="0"/>
              <a:t> </a:t>
            </a:r>
            <a:r>
              <a:rPr lang="en-US" sz="2000" dirty="0" err="1"/>
              <a:t>suplai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:</a:t>
            </a:r>
          </a:p>
          <a:p>
            <a:pPr marL="457200" indent="-457200" algn="just">
              <a:buAutoNum type="alphaLcPeriod"/>
            </a:pPr>
            <a:r>
              <a:rPr lang="en-US" sz="2000" dirty="0" err="1"/>
              <a:t>Hanya</a:t>
            </a:r>
            <a:r>
              <a:rPr lang="en-US" sz="2000" dirty="0"/>
              <a:t>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dirty="0" err="1"/>
              <a:t>sumber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 </a:t>
            </a:r>
            <a:r>
              <a:rPr lang="en-US" sz="2000" dirty="0" err="1"/>
              <a:t>saja</a:t>
            </a:r>
            <a:r>
              <a:rPr lang="en-US" sz="2000" dirty="0"/>
              <a:t> </a:t>
            </a:r>
          </a:p>
          <a:p>
            <a:pPr marL="457200" indent="-457200" algn="just">
              <a:buAutoNum type="alphaLcPeriod"/>
            </a:pPr>
            <a:r>
              <a:rPr lang="en-US" sz="2000" dirty="0"/>
              <a:t>Minimal 2 </a:t>
            </a:r>
            <a:r>
              <a:rPr lang="en-US" sz="2000" dirty="0" err="1"/>
              <a:t>sumber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r>
              <a:rPr lang="en-US" sz="2000" dirty="0"/>
              <a:t>, dan</a:t>
            </a:r>
          </a:p>
          <a:p>
            <a:pPr marL="457200" indent="-457200" algn="just">
              <a:buAutoNum type="alphaLcPeriod"/>
            </a:pPr>
            <a:r>
              <a:rPr lang="en-US" sz="2000" dirty="0"/>
              <a:t>Paling </a:t>
            </a:r>
            <a:r>
              <a:rPr lang="en-US" sz="2000" dirty="0" err="1"/>
              <a:t>banyak</a:t>
            </a:r>
            <a:r>
              <a:rPr lang="en-US" sz="2000" dirty="0"/>
              <a:t> 2 </a:t>
            </a:r>
            <a:r>
              <a:rPr lang="en-US" sz="2000" dirty="0" err="1"/>
              <a:t>sumber</a:t>
            </a:r>
            <a:r>
              <a:rPr lang="en-US" sz="2000" dirty="0"/>
              <a:t> </a:t>
            </a:r>
            <a:r>
              <a:rPr lang="en-US" sz="2000" dirty="0" err="1"/>
              <a:t>listrik</a:t>
            </a:r>
            <a:endParaRPr lang="en-US" sz="2000" dirty="0"/>
          </a:p>
          <a:p>
            <a:pPr marL="0" indent="0" algn="just">
              <a:buNone/>
            </a:pP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371258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 animBg="1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024896-286D-BD7E-F67A-ABAE6F0AB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6" name="Content Placeholder 6">
            <a:extLst>
              <a:ext uri="{FF2B5EF4-FFF2-40B4-BE49-F238E27FC236}">
                <a16:creationId xmlns:a16="http://schemas.microsoft.com/office/drawing/2014/main" id="{9E4F2BF7-CF5D-300D-2551-2ACE042CEDC2}"/>
              </a:ext>
            </a:extLst>
          </p:cNvPr>
          <p:cNvSpPr txBox="1">
            <a:spLocks/>
          </p:cNvSpPr>
          <p:nvPr/>
        </p:nvSpPr>
        <p:spPr>
          <a:xfrm>
            <a:off x="6651994" y="1099831"/>
            <a:ext cx="5051741" cy="193759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/>
              <a:t>Ada </a:t>
            </a:r>
            <a:r>
              <a:rPr lang="en-US" sz="2400" dirty="0" err="1"/>
              <a:t>empat</a:t>
            </a:r>
            <a:r>
              <a:rPr lang="en-US" sz="2400" dirty="0"/>
              <a:t> </a:t>
            </a:r>
            <a:r>
              <a:rPr lang="en-US" sz="2400" dirty="0" err="1"/>
              <a:t>jenis</a:t>
            </a:r>
            <a:r>
              <a:rPr lang="en-US" sz="2400" dirty="0"/>
              <a:t> </a:t>
            </a:r>
            <a:r>
              <a:rPr lang="en-US" sz="2400" dirty="0" err="1"/>
              <a:t>mur</a:t>
            </a:r>
            <a:r>
              <a:rPr lang="en-US" sz="2400" dirty="0"/>
              <a:t> yang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sengaja</a:t>
            </a:r>
            <a:r>
              <a:rPr lang="en-US" sz="2400" dirty="0"/>
              <a:t> </a:t>
            </a:r>
            <a:r>
              <a:rPr lang="en-US" sz="2400" dirty="0" err="1"/>
              <a:t>tercampur</a:t>
            </a:r>
            <a:r>
              <a:rPr lang="en-US" sz="2400" dirty="0"/>
              <a:t>. </a:t>
            </a:r>
            <a:r>
              <a:rPr lang="en-US" sz="2400" dirty="0" err="1"/>
              <a:t>Keempat</a:t>
            </a:r>
            <a:r>
              <a:rPr lang="en-US" sz="2400" dirty="0"/>
              <a:t> </a:t>
            </a:r>
            <a:r>
              <a:rPr lang="en-US" sz="2400" dirty="0" err="1"/>
              <a:t>jenis</a:t>
            </a:r>
            <a:r>
              <a:rPr lang="en-US" sz="2400" dirty="0"/>
              <a:t> </a:t>
            </a:r>
            <a:r>
              <a:rPr lang="en-US" sz="2400" dirty="0" err="1"/>
              <a:t>mur</a:t>
            </a:r>
            <a:r>
              <a:rPr lang="en-US" sz="2400" dirty="0"/>
              <a:t> </a:t>
            </a:r>
            <a:r>
              <a:rPr lang="en-US" sz="2400" dirty="0" err="1"/>
              <a:t>tersebut</a:t>
            </a:r>
            <a:r>
              <a:rPr lang="en-US" sz="2400" dirty="0"/>
              <a:t> </a:t>
            </a:r>
            <a:r>
              <a:rPr lang="en-US" sz="2400" dirty="0" err="1"/>
              <a:t>memiliki</a:t>
            </a:r>
            <a:r>
              <a:rPr lang="en-US" sz="2400" dirty="0"/>
              <a:t> </a:t>
            </a:r>
            <a:r>
              <a:rPr lang="en-US" sz="2400" dirty="0" err="1"/>
              <a:t>ukuran</a:t>
            </a:r>
            <a:r>
              <a:rPr lang="en-US" sz="2400" dirty="0"/>
              <a:t> yang </a:t>
            </a:r>
            <a:r>
              <a:rPr lang="en-US" sz="2400" dirty="0" err="1"/>
              <a:t>berbeda</a:t>
            </a:r>
            <a:r>
              <a:rPr lang="en-US" sz="2400" dirty="0"/>
              <a:t>, </a:t>
            </a:r>
            <a:r>
              <a:rPr lang="en-US" sz="2400" dirty="0" err="1"/>
              <a:t>yaitu</a:t>
            </a:r>
            <a:r>
              <a:rPr lang="en-US" sz="2400" dirty="0"/>
              <a:t> </a:t>
            </a:r>
            <a:r>
              <a:rPr lang="en-US" sz="2400" dirty="0" err="1"/>
              <a:t>ukuran</a:t>
            </a:r>
            <a:r>
              <a:rPr lang="en-US" sz="2400" dirty="0"/>
              <a:t> I, II, III dan IV.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ukuran</a:t>
            </a:r>
            <a:r>
              <a:rPr lang="en-US" sz="2400" dirty="0"/>
              <a:t> </a:t>
            </a:r>
            <a:r>
              <a:rPr lang="en-US" sz="2400" dirty="0" err="1"/>
              <a:t>terdiri</a:t>
            </a:r>
            <a:r>
              <a:rPr lang="en-US" sz="2400" dirty="0"/>
              <a:t> </a:t>
            </a:r>
            <a:r>
              <a:rPr lang="en-US" sz="2400" dirty="0" err="1"/>
              <a:t>atas</a:t>
            </a:r>
            <a:r>
              <a:rPr lang="en-US" sz="2400" dirty="0"/>
              <a:t> 25 </a:t>
            </a:r>
            <a:r>
              <a:rPr lang="en-US" sz="2400" dirty="0" err="1"/>
              <a:t>mur</a:t>
            </a:r>
            <a:r>
              <a:rPr lang="en-US" sz="2400" dirty="0"/>
              <a:t>.</a:t>
            </a:r>
            <a:endParaRPr lang="id-ID" sz="2400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CBBC9825-DF81-BE3F-52BD-6C02127CBDB2}"/>
              </a:ext>
            </a:extLst>
          </p:cNvPr>
          <p:cNvSpPr txBox="1">
            <a:spLocks/>
          </p:cNvSpPr>
          <p:nvPr/>
        </p:nvSpPr>
        <p:spPr>
          <a:xfrm>
            <a:off x="9653928" y="164306"/>
            <a:ext cx="2323530" cy="46645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F8C36AF-8AE0-0624-8A1E-F99D32C5C93D}"/>
              </a:ext>
            </a:extLst>
          </p:cNvPr>
          <p:cNvSpPr txBox="1">
            <a:spLocks/>
          </p:cNvSpPr>
          <p:nvPr/>
        </p:nvSpPr>
        <p:spPr>
          <a:xfrm>
            <a:off x="318053" y="3820580"/>
            <a:ext cx="8114748" cy="225426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5875">
            <a:noFill/>
          </a:ln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AutoNum type="alphaLcPeriod"/>
            </a:pPr>
            <a:r>
              <a:rPr lang="en-US" sz="2400" dirty="0"/>
              <a:t>Jika </a:t>
            </a:r>
            <a:r>
              <a:rPr lang="en-US" sz="2400" dirty="0" err="1"/>
              <a:t>diambil</a:t>
            </a:r>
            <a:r>
              <a:rPr lang="en-US" sz="2400" dirty="0"/>
              <a:t> </a:t>
            </a:r>
            <a:r>
              <a:rPr lang="en-US" sz="2400" dirty="0" err="1"/>
              <a:t>satu</a:t>
            </a:r>
            <a:r>
              <a:rPr lang="en-US" sz="2400" dirty="0"/>
              <a:t> </a:t>
            </a:r>
            <a:r>
              <a:rPr lang="en-US" sz="2400" dirty="0" err="1"/>
              <a:t>mur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acak</a:t>
            </a:r>
            <a:r>
              <a:rPr lang="en-US" sz="2400" dirty="0"/>
              <a:t>, </a:t>
            </a:r>
            <a:r>
              <a:rPr lang="en-US" sz="2400" dirty="0" err="1"/>
              <a:t>tentuka</a:t>
            </a:r>
            <a:r>
              <a:rPr lang="en-US" sz="2400" dirty="0"/>
              <a:t> </a:t>
            </a: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mur</a:t>
            </a:r>
            <a:r>
              <a:rPr lang="en-US" sz="2400" dirty="0"/>
              <a:t> yang </a:t>
            </a:r>
            <a:r>
              <a:rPr lang="en-US" sz="2400" dirty="0" err="1"/>
              <a:t>terambil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mur</a:t>
            </a:r>
            <a:r>
              <a:rPr lang="en-US" sz="2400" dirty="0"/>
              <a:t> </a:t>
            </a:r>
            <a:r>
              <a:rPr lang="en-US" sz="2400" dirty="0" err="1"/>
              <a:t>jenis</a:t>
            </a:r>
            <a:r>
              <a:rPr lang="en-US" sz="2400" dirty="0"/>
              <a:t> I dan </a:t>
            </a:r>
            <a:r>
              <a:rPr lang="en-US" sz="2400" dirty="0" err="1"/>
              <a:t>jenis</a:t>
            </a:r>
            <a:r>
              <a:rPr lang="en-US" sz="2400" dirty="0"/>
              <a:t> II</a:t>
            </a:r>
          </a:p>
          <a:p>
            <a:pPr marL="457200" indent="-457200" algn="just">
              <a:buAutoNum type="alphaLcPeriod"/>
            </a:pPr>
            <a:r>
              <a:rPr lang="en-US" sz="2400" dirty="0"/>
              <a:t>Jika </a:t>
            </a:r>
            <a:r>
              <a:rPr lang="en-US" sz="2400" dirty="0" err="1"/>
              <a:t>diambil</a:t>
            </a:r>
            <a:r>
              <a:rPr lang="en-US" sz="2400" dirty="0"/>
              <a:t> </a:t>
            </a:r>
            <a:r>
              <a:rPr lang="en-US" sz="2400" dirty="0" err="1"/>
              <a:t>dua</a:t>
            </a:r>
            <a:r>
              <a:rPr lang="en-US" sz="2400" dirty="0"/>
              <a:t> </a:t>
            </a:r>
            <a:r>
              <a:rPr lang="en-US" sz="2400" dirty="0" err="1"/>
              <a:t>mur</a:t>
            </a:r>
            <a:r>
              <a:rPr lang="en-US" sz="2400" dirty="0"/>
              <a:t> </a:t>
            </a:r>
            <a:r>
              <a:rPr lang="en-US" sz="2400" dirty="0" err="1"/>
              <a:t>sekaligus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acak</a:t>
            </a:r>
            <a:r>
              <a:rPr lang="en-US" sz="2400" dirty="0"/>
              <a:t>, </a:t>
            </a:r>
            <a:r>
              <a:rPr lang="en-US" sz="2400" dirty="0" err="1"/>
              <a:t>tentukan</a:t>
            </a:r>
            <a:r>
              <a:rPr lang="en-US" sz="2400" dirty="0"/>
              <a:t> </a:t>
            </a: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mur</a:t>
            </a:r>
            <a:r>
              <a:rPr lang="en-US" sz="2400" dirty="0"/>
              <a:t> yang </a:t>
            </a:r>
            <a:r>
              <a:rPr lang="en-US" sz="2400" dirty="0" err="1"/>
              <a:t>terambil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mur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ukuran</a:t>
            </a:r>
            <a:r>
              <a:rPr lang="en-US" sz="2400" dirty="0"/>
              <a:t> </a:t>
            </a:r>
            <a:r>
              <a:rPr lang="en-US" sz="2400" dirty="0" err="1"/>
              <a:t>sama</a:t>
            </a:r>
            <a:r>
              <a:rPr lang="en-US" sz="2400" dirty="0"/>
              <a:t>. </a:t>
            </a:r>
          </a:p>
          <a:p>
            <a:pPr marL="457200" indent="-457200" algn="just">
              <a:buAutoNum type="alphaLcPeriod"/>
            </a:pPr>
            <a:r>
              <a:rPr lang="en-US" sz="2400" dirty="0"/>
              <a:t>Jika </a:t>
            </a:r>
            <a:r>
              <a:rPr lang="en-US" sz="2400" dirty="0" err="1"/>
              <a:t>diambil</a:t>
            </a:r>
            <a:r>
              <a:rPr lang="en-US" sz="2400" dirty="0"/>
              <a:t> </a:t>
            </a:r>
            <a:r>
              <a:rPr lang="en-US" sz="2400" dirty="0" err="1"/>
              <a:t>tiga</a:t>
            </a:r>
            <a:r>
              <a:rPr lang="en-US" sz="2400" dirty="0"/>
              <a:t> </a:t>
            </a:r>
            <a:r>
              <a:rPr lang="en-US" sz="2400" dirty="0" err="1"/>
              <a:t>mur</a:t>
            </a:r>
            <a:r>
              <a:rPr lang="en-US" sz="2400" dirty="0"/>
              <a:t> </a:t>
            </a:r>
            <a:r>
              <a:rPr lang="en-US" sz="2400" dirty="0" err="1"/>
              <a:t>sekaligus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acak</a:t>
            </a:r>
            <a:r>
              <a:rPr lang="en-US" sz="2400" dirty="0"/>
              <a:t>, </a:t>
            </a:r>
            <a:r>
              <a:rPr lang="en-US" sz="2400" dirty="0" err="1"/>
              <a:t>tentukan</a:t>
            </a:r>
            <a:r>
              <a:rPr lang="en-US" sz="2400" dirty="0"/>
              <a:t> </a:t>
            </a: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mur</a:t>
            </a:r>
            <a:r>
              <a:rPr lang="en-US" sz="2400" dirty="0"/>
              <a:t> yang </a:t>
            </a:r>
            <a:r>
              <a:rPr lang="en-US" sz="2400" dirty="0" err="1"/>
              <a:t>terambil</a:t>
            </a:r>
            <a:r>
              <a:rPr lang="en-US" sz="2400" dirty="0"/>
              <a:t> </a:t>
            </a:r>
            <a:r>
              <a:rPr lang="en-US" sz="2400" dirty="0" err="1"/>
              <a:t>terdiri</a:t>
            </a:r>
            <a:r>
              <a:rPr lang="en-US" sz="2400" dirty="0"/>
              <a:t> </a:t>
            </a:r>
            <a:r>
              <a:rPr lang="en-US" sz="2400" dirty="0" err="1"/>
              <a:t>atas</a:t>
            </a:r>
            <a:r>
              <a:rPr lang="en-US" sz="2400" dirty="0"/>
              <a:t> paling </a:t>
            </a:r>
            <a:r>
              <a:rPr lang="en-US" sz="2400" dirty="0" err="1"/>
              <a:t>sedikit</a:t>
            </a:r>
            <a:r>
              <a:rPr lang="en-US" sz="2400" dirty="0"/>
              <a:t> </a:t>
            </a:r>
            <a:r>
              <a:rPr lang="en-US" sz="2400" dirty="0" err="1"/>
              <a:t>terdapat</a:t>
            </a:r>
            <a:r>
              <a:rPr lang="en-US" sz="2400" dirty="0"/>
              <a:t> </a:t>
            </a:r>
            <a:r>
              <a:rPr lang="en-US" sz="2400" dirty="0" err="1"/>
              <a:t>dua</a:t>
            </a:r>
            <a:r>
              <a:rPr lang="en-US" sz="2400" dirty="0"/>
              <a:t> </a:t>
            </a:r>
            <a:r>
              <a:rPr lang="en-US" sz="2400" dirty="0" err="1"/>
              <a:t>mur</a:t>
            </a:r>
            <a:r>
              <a:rPr lang="en-US" sz="2400" dirty="0"/>
              <a:t> </a:t>
            </a:r>
            <a:r>
              <a:rPr lang="en-US" sz="2400" dirty="0" err="1"/>
              <a:t>jenis</a:t>
            </a:r>
            <a:r>
              <a:rPr lang="en-US" sz="2400" dirty="0"/>
              <a:t> III</a:t>
            </a:r>
          </a:p>
        </p:txBody>
      </p:sp>
    </p:spTree>
    <p:extLst>
      <p:ext uri="{BB962C8B-B14F-4D97-AF65-F5344CB8AC3E}">
        <p14:creationId xmlns:p14="http://schemas.microsoft.com/office/powerpoint/2010/main" val="422190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D40A97-92B6-3775-EDAE-E74D55BA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2" name="Rectangle: Rounded Corners 1"/>
          <p:cNvSpPr/>
          <p:nvPr/>
        </p:nvSpPr>
        <p:spPr>
          <a:xfrm>
            <a:off x="296911" y="229239"/>
            <a:ext cx="3370116" cy="385485"/>
          </a:xfrm>
          <a:prstGeom prst="roundRect">
            <a:avLst/>
          </a:prstGeom>
          <a:solidFill>
            <a:srgbClr val="3998AB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err="1">
                <a:solidFill>
                  <a:schemeClr val="bg1"/>
                </a:solidFill>
                <a:latin typeface="Trebuchet MS" pitchFamily="34" charset="0"/>
              </a:rPr>
              <a:t>Kejadian</a:t>
            </a:r>
            <a:r>
              <a:rPr lang="en-US" sz="2300" b="1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latin typeface="Trebuchet MS" pitchFamily="34" charset="0"/>
              </a:rPr>
              <a:t>Saling</a:t>
            </a:r>
            <a:r>
              <a:rPr lang="en-US" sz="2300" b="1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latin typeface="Trebuchet MS" pitchFamily="34" charset="0"/>
              </a:rPr>
              <a:t>Bebas</a:t>
            </a:r>
            <a:endParaRPr lang="en-US" sz="23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B90DE99-0A69-B6BC-DFDA-70F3AECC5ECC}"/>
                  </a:ext>
                </a:extLst>
              </p:cNvPr>
              <p:cNvSpPr txBox="1"/>
              <p:nvPr/>
            </p:nvSpPr>
            <p:spPr>
              <a:xfrm>
                <a:off x="1355371" y="1075806"/>
                <a:ext cx="869677" cy="383585"/>
              </a:xfrm>
              <a:prstGeom prst="rect">
                <a:avLst/>
              </a:prstGeom>
              <a:solidFill>
                <a:srgbClr val="3998AB"/>
              </a:solidFill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</m:oMath>
                  </m:oMathPara>
                </a14:m>
                <a:endParaRPr lang="en-US" sz="1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B90DE99-0A69-B6BC-DFDA-70F3AECC5E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371" y="1075806"/>
                <a:ext cx="869677" cy="3835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6985364-D68D-0382-676C-781FDCD62CA0}"/>
              </a:ext>
            </a:extLst>
          </p:cNvPr>
          <p:cNvSpPr/>
          <p:nvPr/>
        </p:nvSpPr>
        <p:spPr>
          <a:xfrm>
            <a:off x="8569584" y="121487"/>
            <a:ext cx="3457723" cy="642330"/>
          </a:xfrm>
          <a:prstGeom prst="roundRect">
            <a:avLst/>
          </a:prstGeom>
          <a:solidFill>
            <a:srgbClr val="3998AB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solidFill>
                  <a:schemeClr val="bg1"/>
                </a:solidFill>
                <a:latin typeface="Trebuchet MS" pitchFamily="34" charset="0"/>
              </a:rPr>
              <a:t>Kejadian</a:t>
            </a:r>
            <a:r>
              <a:rPr lang="en-US" sz="2200" b="1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Trebuchet MS" pitchFamily="34" charset="0"/>
              </a:rPr>
              <a:t>Bersyarat</a:t>
            </a:r>
            <a:endParaRPr lang="en-US" sz="22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66BED49-6FC8-0E06-4CAA-B862647EDD2C}"/>
                  </a:ext>
                </a:extLst>
              </p:cNvPr>
              <p:cNvSpPr txBox="1"/>
              <p:nvPr/>
            </p:nvSpPr>
            <p:spPr>
              <a:xfrm>
                <a:off x="9863606" y="1090059"/>
                <a:ext cx="869677" cy="369332"/>
              </a:xfrm>
              <a:prstGeom prst="rect">
                <a:avLst/>
              </a:prstGeom>
              <a:solidFill>
                <a:srgbClr val="3998AB"/>
              </a:solidFill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𝑫</m:t>
                      </m:r>
                      <m:r>
                        <a:rPr lang="en-US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𝑪</m:t>
                      </m:r>
                    </m:oMath>
                  </m:oMathPara>
                </a14:m>
                <a:endParaRPr lang="en-US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66BED49-6FC8-0E06-4CAA-B862647EDD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63606" y="1090059"/>
                <a:ext cx="869677" cy="369332"/>
              </a:xfrm>
              <a:prstGeom prst="rect">
                <a:avLst/>
              </a:prstGeom>
              <a:blipFill>
                <a:blip r:embed="rId6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92B1FCA2-602D-1ADE-2847-C7A9A202C8C8}"/>
              </a:ext>
            </a:extLst>
          </p:cNvPr>
          <p:cNvSpPr/>
          <p:nvPr/>
        </p:nvSpPr>
        <p:spPr>
          <a:xfrm>
            <a:off x="5748874" y="999879"/>
            <a:ext cx="1037445" cy="919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5000" b="1" dirty="0">
                <a:solidFill>
                  <a:schemeClr val="accent5">
                    <a:lumMod val="50000"/>
                  </a:schemeClr>
                </a:solidFill>
              </a:rPr>
              <a:t>VS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238FA1-3960-6571-0BD8-32C10FE05BB2}"/>
              </a:ext>
            </a:extLst>
          </p:cNvPr>
          <p:cNvSpPr txBox="1"/>
          <p:nvPr/>
        </p:nvSpPr>
        <p:spPr>
          <a:xfrm>
            <a:off x="296911" y="1606750"/>
            <a:ext cx="38562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3998AB"/>
                </a:solidFill>
              </a:rPr>
              <a:t>Jika </a:t>
            </a:r>
            <a:r>
              <a:rPr lang="en-US" sz="1800" b="1" dirty="0" err="1">
                <a:solidFill>
                  <a:srgbClr val="3998AB"/>
                </a:solidFill>
              </a:rPr>
              <a:t>terjadinya</a:t>
            </a:r>
            <a:r>
              <a:rPr lang="en-US" sz="1800" b="1" dirty="0">
                <a:solidFill>
                  <a:srgbClr val="3998AB"/>
                </a:solidFill>
              </a:rPr>
              <a:t> </a:t>
            </a:r>
            <a:r>
              <a:rPr lang="en-US" sz="1800" b="1" dirty="0" err="1">
                <a:solidFill>
                  <a:srgbClr val="3998AB"/>
                </a:solidFill>
              </a:rPr>
              <a:t>suatu</a:t>
            </a:r>
            <a:r>
              <a:rPr lang="en-US" sz="1800" b="1" dirty="0">
                <a:solidFill>
                  <a:srgbClr val="3998AB"/>
                </a:solidFill>
              </a:rPr>
              <a:t> </a:t>
            </a:r>
            <a:r>
              <a:rPr lang="en-US" sz="1800" b="1" dirty="0" err="1">
                <a:solidFill>
                  <a:srgbClr val="3998AB"/>
                </a:solidFill>
              </a:rPr>
              <a:t>kejadian</a:t>
            </a:r>
            <a:r>
              <a:rPr lang="en-US" sz="1800" b="1" dirty="0">
                <a:solidFill>
                  <a:srgbClr val="3998AB"/>
                </a:solidFill>
              </a:rPr>
              <a:t> </a:t>
            </a:r>
            <a:r>
              <a:rPr lang="en-US" sz="1800" b="1" dirty="0" err="1">
                <a:solidFill>
                  <a:srgbClr val="3998AB"/>
                </a:solidFill>
              </a:rPr>
              <a:t>tidak</a:t>
            </a:r>
            <a:r>
              <a:rPr lang="en-US" sz="1800" b="1" dirty="0">
                <a:solidFill>
                  <a:srgbClr val="3998AB"/>
                </a:solidFill>
              </a:rPr>
              <a:t> </a:t>
            </a:r>
            <a:r>
              <a:rPr lang="en-US" sz="1800" b="1" dirty="0" err="1">
                <a:solidFill>
                  <a:srgbClr val="3998AB"/>
                </a:solidFill>
              </a:rPr>
              <a:t>mempengaruhi</a:t>
            </a:r>
            <a:r>
              <a:rPr lang="en-US" sz="1800" b="1" dirty="0">
                <a:solidFill>
                  <a:srgbClr val="3998AB"/>
                </a:solidFill>
              </a:rPr>
              <a:t>  </a:t>
            </a:r>
            <a:r>
              <a:rPr lang="en-US" sz="1800" b="1" dirty="0" err="1">
                <a:solidFill>
                  <a:srgbClr val="3998AB"/>
                </a:solidFill>
              </a:rPr>
              <a:t>kejadian</a:t>
            </a:r>
            <a:r>
              <a:rPr lang="en-US" sz="1800" b="1" dirty="0">
                <a:solidFill>
                  <a:srgbClr val="3998AB"/>
                </a:solidFill>
              </a:rPr>
              <a:t> yang lain.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946CD5-7E34-5694-37F1-0B9B562DD6F9}"/>
              </a:ext>
            </a:extLst>
          </p:cNvPr>
          <p:cNvSpPr txBox="1"/>
          <p:nvPr/>
        </p:nvSpPr>
        <p:spPr>
          <a:xfrm>
            <a:off x="8569584" y="1606750"/>
            <a:ext cx="385627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3998AB"/>
                </a:solidFill>
              </a:rPr>
              <a:t>Jika </a:t>
            </a:r>
            <a:r>
              <a:rPr lang="en-US" sz="1800" b="1" dirty="0" err="1">
                <a:solidFill>
                  <a:srgbClr val="3998AB"/>
                </a:solidFill>
              </a:rPr>
              <a:t>terjadinya</a:t>
            </a:r>
            <a:r>
              <a:rPr lang="en-US" sz="1800" b="1" dirty="0">
                <a:solidFill>
                  <a:srgbClr val="3998AB"/>
                </a:solidFill>
              </a:rPr>
              <a:t> </a:t>
            </a:r>
            <a:r>
              <a:rPr lang="en-US" sz="1800" b="1" dirty="0" err="1">
                <a:solidFill>
                  <a:srgbClr val="3998AB"/>
                </a:solidFill>
              </a:rPr>
              <a:t>suatu</a:t>
            </a:r>
            <a:r>
              <a:rPr lang="en-US" sz="1800" b="1" dirty="0">
                <a:solidFill>
                  <a:srgbClr val="3998AB"/>
                </a:solidFill>
              </a:rPr>
              <a:t> </a:t>
            </a:r>
            <a:r>
              <a:rPr lang="en-US" sz="1800" b="1" dirty="0" err="1">
                <a:solidFill>
                  <a:srgbClr val="3998AB"/>
                </a:solidFill>
              </a:rPr>
              <a:t>kejadian</a:t>
            </a:r>
            <a:r>
              <a:rPr lang="en-US" sz="1800" b="1" dirty="0">
                <a:solidFill>
                  <a:srgbClr val="3998AB"/>
                </a:solidFill>
              </a:rPr>
              <a:t> </a:t>
            </a:r>
            <a:r>
              <a:rPr lang="en-US" sz="1800" b="1" dirty="0" err="1">
                <a:solidFill>
                  <a:srgbClr val="3998AB"/>
                </a:solidFill>
              </a:rPr>
              <a:t>mempengaruhi</a:t>
            </a:r>
            <a:r>
              <a:rPr lang="en-US" sz="1800" b="1" dirty="0">
                <a:solidFill>
                  <a:srgbClr val="3998AB"/>
                </a:solidFill>
              </a:rPr>
              <a:t> </a:t>
            </a:r>
            <a:r>
              <a:rPr lang="en-US" sz="1800" b="1" dirty="0" err="1">
                <a:solidFill>
                  <a:srgbClr val="3998AB"/>
                </a:solidFill>
              </a:rPr>
              <a:t>terjadinya</a:t>
            </a:r>
            <a:r>
              <a:rPr lang="en-US" sz="1800" b="1" dirty="0">
                <a:solidFill>
                  <a:srgbClr val="3998AB"/>
                </a:solidFill>
              </a:rPr>
              <a:t> </a:t>
            </a:r>
            <a:r>
              <a:rPr lang="en-US" sz="1800" b="1" dirty="0" err="1">
                <a:solidFill>
                  <a:srgbClr val="3998AB"/>
                </a:solidFill>
              </a:rPr>
              <a:t>kejadian</a:t>
            </a:r>
            <a:r>
              <a:rPr lang="en-US" sz="1800" b="1" dirty="0">
                <a:solidFill>
                  <a:srgbClr val="3998AB"/>
                </a:solidFill>
              </a:rPr>
              <a:t> yang lain. </a:t>
            </a:r>
          </a:p>
        </p:txBody>
      </p:sp>
    </p:spTree>
    <p:extLst>
      <p:ext uri="{BB962C8B-B14F-4D97-AF65-F5344CB8AC3E}">
        <p14:creationId xmlns:p14="http://schemas.microsoft.com/office/powerpoint/2010/main" val="359655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22" grpId="0" animBg="1"/>
      <p:bldP spid="24" grpId="0" animBg="1"/>
      <p:bldP spid="4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45786" y="2018304"/>
            <a:ext cx="7053793" cy="597783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/>
              <a:t>Peluang</a:t>
            </a:r>
            <a:r>
              <a:rPr lang="en-US" dirty="0"/>
              <a:t> </a:t>
            </a:r>
            <a:r>
              <a:rPr lang="en-US" dirty="0" err="1"/>
              <a:t>Kejadian</a:t>
            </a:r>
            <a:r>
              <a:rPr lang="en-US" dirty="0"/>
              <a:t> </a:t>
            </a:r>
            <a:r>
              <a:rPr lang="en-US" dirty="0" err="1"/>
              <a:t>Bersyarat</a:t>
            </a:r>
            <a:endParaRPr lang="en-US" dirty="0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4F1B7913-A2F6-4043-AF76-83C7AE08FAE5}"/>
              </a:ext>
            </a:extLst>
          </p:cNvPr>
          <p:cNvSpPr/>
          <p:nvPr/>
        </p:nvSpPr>
        <p:spPr>
          <a:xfrm>
            <a:off x="19052" y="3624305"/>
            <a:ext cx="12153901" cy="2635034"/>
          </a:xfrm>
          <a:custGeom>
            <a:avLst/>
            <a:gdLst>
              <a:gd name="connsiteX0" fmla="*/ 0 w 9096375"/>
              <a:gd name="connsiteY0" fmla="*/ 2457450 h 2466975"/>
              <a:gd name="connsiteX1" fmla="*/ 6610350 w 9096375"/>
              <a:gd name="connsiteY1" fmla="*/ 2457450 h 2466975"/>
              <a:gd name="connsiteX2" fmla="*/ 6591300 w 9096375"/>
              <a:gd name="connsiteY2" fmla="*/ 2219325 h 2466975"/>
              <a:gd name="connsiteX3" fmla="*/ 6000750 w 9096375"/>
              <a:gd name="connsiteY3" fmla="*/ 1152525 h 2466975"/>
              <a:gd name="connsiteX4" fmla="*/ 6124575 w 9096375"/>
              <a:gd name="connsiteY4" fmla="*/ 1009650 h 2466975"/>
              <a:gd name="connsiteX5" fmla="*/ 6619875 w 9096375"/>
              <a:gd name="connsiteY5" fmla="*/ 1466850 h 2466975"/>
              <a:gd name="connsiteX6" fmla="*/ 6562725 w 9096375"/>
              <a:gd name="connsiteY6" fmla="*/ 0 h 2466975"/>
              <a:gd name="connsiteX7" fmla="*/ 6838950 w 9096375"/>
              <a:gd name="connsiteY7" fmla="*/ 9525 h 2466975"/>
              <a:gd name="connsiteX8" fmla="*/ 6905625 w 9096375"/>
              <a:gd name="connsiteY8" fmla="*/ 981075 h 2466975"/>
              <a:gd name="connsiteX9" fmla="*/ 7239000 w 9096375"/>
              <a:gd name="connsiteY9" fmla="*/ 981075 h 2466975"/>
              <a:gd name="connsiteX10" fmla="*/ 7629525 w 9096375"/>
              <a:gd name="connsiteY10" fmla="*/ 981075 h 2466975"/>
              <a:gd name="connsiteX11" fmla="*/ 7915275 w 9096375"/>
              <a:gd name="connsiteY11" fmla="*/ 981075 h 2466975"/>
              <a:gd name="connsiteX12" fmla="*/ 7896225 w 9096375"/>
              <a:gd name="connsiteY12" fmla="*/ 1781175 h 2466975"/>
              <a:gd name="connsiteX13" fmla="*/ 7658100 w 9096375"/>
              <a:gd name="connsiteY13" fmla="*/ 2466975 h 2466975"/>
              <a:gd name="connsiteX14" fmla="*/ 9096375 w 9096375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24575 w 9144000"/>
              <a:gd name="connsiteY4" fmla="*/ 1009650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57493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610350 w 9144000"/>
              <a:gd name="connsiteY1" fmla="*/ 2457450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0411 w 9144000"/>
              <a:gd name="connsiteY4" fmla="*/ 998677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457450 h 2466975"/>
              <a:gd name="connsiteX1" fmla="*/ 6592062 w 9144000"/>
              <a:gd name="connsiteY1" fmla="*/ 2464766 h 2466975"/>
              <a:gd name="connsiteX2" fmla="*/ 6591300 w 9144000"/>
              <a:gd name="connsiteY2" fmla="*/ 2219325 h 2466975"/>
              <a:gd name="connsiteX3" fmla="*/ 6000750 w 9144000"/>
              <a:gd name="connsiteY3" fmla="*/ 1152525 h 2466975"/>
              <a:gd name="connsiteX4" fmla="*/ 6197726 w 9144000"/>
              <a:gd name="connsiteY4" fmla="*/ 984046 h 2466975"/>
              <a:gd name="connsiteX5" fmla="*/ 6619875 w 9144000"/>
              <a:gd name="connsiteY5" fmla="*/ 1466850 h 2466975"/>
              <a:gd name="connsiteX6" fmla="*/ 6562725 w 9144000"/>
              <a:gd name="connsiteY6" fmla="*/ 0 h 2466975"/>
              <a:gd name="connsiteX7" fmla="*/ 6838950 w 9144000"/>
              <a:gd name="connsiteY7" fmla="*/ 9525 h 2466975"/>
              <a:gd name="connsiteX8" fmla="*/ 6905625 w 9144000"/>
              <a:gd name="connsiteY8" fmla="*/ 981075 h 2466975"/>
              <a:gd name="connsiteX9" fmla="*/ 7239000 w 9144000"/>
              <a:gd name="connsiteY9" fmla="*/ 981075 h 2466975"/>
              <a:gd name="connsiteX10" fmla="*/ 7629525 w 9144000"/>
              <a:gd name="connsiteY10" fmla="*/ 981075 h 2466975"/>
              <a:gd name="connsiteX11" fmla="*/ 7915275 w 9144000"/>
              <a:gd name="connsiteY11" fmla="*/ 981075 h 2466975"/>
              <a:gd name="connsiteX12" fmla="*/ 7896225 w 9144000"/>
              <a:gd name="connsiteY12" fmla="*/ 1781175 h 2466975"/>
              <a:gd name="connsiteX13" fmla="*/ 7658100 w 9144000"/>
              <a:gd name="connsiteY13" fmla="*/ 2466975 h 2466975"/>
              <a:gd name="connsiteX14" fmla="*/ 9144000 w 9144000"/>
              <a:gd name="connsiteY14" fmla="*/ 2466975 h 2466975"/>
              <a:gd name="connsiteX0" fmla="*/ 0 w 9144000"/>
              <a:gd name="connsiteY0" fmla="*/ 2553469 h 2562994"/>
              <a:gd name="connsiteX1" fmla="*/ 6592062 w 9144000"/>
              <a:gd name="connsiteY1" fmla="*/ 2560785 h 2562994"/>
              <a:gd name="connsiteX2" fmla="*/ 6591300 w 9144000"/>
              <a:gd name="connsiteY2" fmla="*/ 2315344 h 2562994"/>
              <a:gd name="connsiteX3" fmla="*/ 6000750 w 9144000"/>
              <a:gd name="connsiteY3" fmla="*/ 1248544 h 2562994"/>
              <a:gd name="connsiteX4" fmla="*/ 6197726 w 9144000"/>
              <a:gd name="connsiteY4" fmla="*/ 1080065 h 2562994"/>
              <a:gd name="connsiteX5" fmla="*/ 6619875 w 9144000"/>
              <a:gd name="connsiteY5" fmla="*/ 1562869 h 2562994"/>
              <a:gd name="connsiteX6" fmla="*/ 6562725 w 9144000"/>
              <a:gd name="connsiteY6" fmla="*/ 96019 h 2562994"/>
              <a:gd name="connsiteX7" fmla="*/ 6838950 w 9144000"/>
              <a:gd name="connsiteY7" fmla="*/ 105544 h 2562994"/>
              <a:gd name="connsiteX8" fmla="*/ 6905625 w 9144000"/>
              <a:gd name="connsiteY8" fmla="*/ 1077094 h 2562994"/>
              <a:gd name="connsiteX9" fmla="*/ 7239000 w 9144000"/>
              <a:gd name="connsiteY9" fmla="*/ 1077094 h 2562994"/>
              <a:gd name="connsiteX10" fmla="*/ 7629525 w 9144000"/>
              <a:gd name="connsiteY10" fmla="*/ 1077094 h 2562994"/>
              <a:gd name="connsiteX11" fmla="*/ 7915275 w 9144000"/>
              <a:gd name="connsiteY11" fmla="*/ 1077094 h 2562994"/>
              <a:gd name="connsiteX12" fmla="*/ 7896225 w 9144000"/>
              <a:gd name="connsiteY12" fmla="*/ 1877194 h 2562994"/>
              <a:gd name="connsiteX13" fmla="*/ 7658100 w 9144000"/>
              <a:gd name="connsiteY13" fmla="*/ 2562994 h 2562994"/>
              <a:gd name="connsiteX14" fmla="*/ 9144000 w 9144000"/>
              <a:gd name="connsiteY14" fmla="*/ 2562994 h 2562994"/>
              <a:gd name="connsiteX0" fmla="*/ 0 w 9144000"/>
              <a:gd name="connsiteY0" fmla="*/ 2613374 h 2622899"/>
              <a:gd name="connsiteX1" fmla="*/ 6592062 w 9144000"/>
              <a:gd name="connsiteY1" fmla="*/ 2620690 h 2622899"/>
              <a:gd name="connsiteX2" fmla="*/ 6591300 w 9144000"/>
              <a:gd name="connsiteY2" fmla="*/ 2375249 h 2622899"/>
              <a:gd name="connsiteX3" fmla="*/ 6000750 w 9144000"/>
              <a:gd name="connsiteY3" fmla="*/ 1308449 h 2622899"/>
              <a:gd name="connsiteX4" fmla="*/ 6197726 w 9144000"/>
              <a:gd name="connsiteY4" fmla="*/ 1139970 h 2622899"/>
              <a:gd name="connsiteX5" fmla="*/ 6619875 w 9144000"/>
              <a:gd name="connsiteY5" fmla="*/ 1622774 h 2622899"/>
              <a:gd name="connsiteX6" fmla="*/ 6562725 w 9144000"/>
              <a:gd name="connsiteY6" fmla="*/ 155924 h 2622899"/>
              <a:gd name="connsiteX7" fmla="*/ 6838950 w 9144000"/>
              <a:gd name="connsiteY7" fmla="*/ 165449 h 2622899"/>
              <a:gd name="connsiteX8" fmla="*/ 6905625 w 9144000"/>
              <a:gd name="connsiteY8" fmla="*/ 1136999 h 2622899"/>
              <a:gd name="connsiteX9" fmla="*/ 7239000 w 9144000"/>
              <a:gd name="connsiteY9" fmla="*/ 1136999 h 2622899"/>
              <a:gd name="connsiteX10" fmla="*/ 7629525 w 9144000"/>
              <a:gd name="connsiteY10" fmla="*/ 1136999 h 2622899"/>
              <a:gd name="connsiteX11" fmla="*/ 7915275 w 9144000"/>
              <a:gd name="connsiteY11" fmla="*/ 1136999 h 2622899"/>
              <a:gd name="connsiteX12" fmla="*/ 7896225 w 9144000"/>
              <a:gd name="connsiteY12" fmla="*/ 1937099 h 2622899"/>
              <a:gd name="connsiteX13" fmla="*/ 7658100 w 9144000"/>
              <a:gd name="connsiteY13" fmla="*/ 2622899 h 2622899"/>
              <a:gd name="connsiteX14" fmla="*/ 9144000 w 9144000"/>
              <a:gd name="connsiteY14" fmla="*/ 2622899 h 2622899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9525 w 9144000"/>
              <a:gd name="connsiteY10" fmla="*/ 1149134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96225 w 9144000"/>
              <a:gd name="connsiteY12" fmla="*/ 1949234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15275 w 9144000"/>
              <a:gd name="connsiteY11" fmla="*/ 1149134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22590 w 9144000"/>
              <a:gd name="connsiteY11" fmla="*/ 1167422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922590 w 9144000"/>
              <a:gd name="connsiteY11" fmla="*/ 1167422 h 2635034"/>
              <a:gd name="connsiteX12" fmla="*/ 7877937 w 9144000"/>
              <a:gd name="connsiteY12" fmla="*/ 1945576 h 2635034"/>
              <a:gd name="connsiteX13" fmla="*/ 7658100 w 9144000"/>
              <a:gd name="connsiteY13" fmla="*/ 2635034 h 2635034"/>
              <a:gd name="connsiteX14" fmla="*/ 9144000 w 9144000"/>
              <a:gd name="connsiteY14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625868 w 9144000"/>
              <a:gd name="connsiteY10" fmla="*/ 1178395 h 2635034"/>
              <a:gd name="connsiteX11" fmla="*/ 7732165 w 9144000"/>
              <a:gd name="connsiteY11" fmla="*/ 854927 h 2635034"/>
              <a:gd name="connsiteX12" fmla="*/ 7922590 w 9144000"/>
              <a:gd name="connsiteY12" fmla="*/ 1167422 h 2635034"/>
              <a:gd name="connsiteX13" fmla="*/ 7877937 w 9144000"/>
              <a:gd name="connsiteY13" fmla="*/ 1945576 h 2635034"/>
              <a:gd name="connsiteX14" fmla="*/ 7658100 w 9144000"/>
              <a:gd name="connsiteY14" fmla="*/ 2635034 h 2635034"/>
              <a:gd name="connsiteX15" fmla="*/ 9144000 w 9144000"/>
              <a:gd name="connsiteY15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239000 w 9144000"/>
              <a:gd name="connsiteY9" fmla="*/ 1149134 h 2635034"/>
              <a:gd name="connsiteX10" fmla="*/ 7399324 w 9144000"/>
              <a:gd name="connsiteY10" fmla="*/ 792748 h 2635034"/>
              <a:gd name="connsiteX11" fmla="*/ 7625868 w 9144000"/>
              <a:gd name="connsiteY11" fmla="*/ 1178395 h 2635034"/>
              <a:gd name="connsiteX12" fmla="*/ 7732165 w 9144000"/>
              <a:gd name="connsiteY12" fmla="*/ 854927 h 2635034"/>
              <a:gd name="connsiteX13" fmla="*/ 7922590 w 9144000"/>
              <a:gd name="connsiteY13" fmla="*/ 1167422 h 2635034"/>
              <a:gd name="connsiteX14" fmla="*/ 7877937 w 9144000"/>
              <a:gd name="connsiteY14" fmla="*/ 1945576 h 2635034"/>
              <a:gd name="connsiteX15" fmla="*/ 7658100 w 9144000"/>
              <a:gd name="connsiteY15" fmla="*/ 2635034 h 2635034"/>
              <a:gd name="connsiteX16" fmla="*/ 9144000 w 9144000"/>
              <a:gd name="connsiteY16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39000 w 9144000"/>
              <a:gd name="connsiteY10" fmla="*/ 1149134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5868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56449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32165 w 9144000"/>
              <a:gd name="connsiteY13" fmla="*/ 85492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399324 w 9144000"/>
              <a:gd name="connsiteY11" fmla="*/ 792748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40879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5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5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5 w 9144000"/>
              <a:gd name="connsiteY9" fmla="*/ 796405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21270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88427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106715 w 9144000"/>
              <a:gd name="connsiteY9" fmla="*/ 730568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877937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658100 w 9144000"/>
              <a:gd name="connsiteY16" fmla="*/ 2635034 h 2635034"/>
              <a:gd name="connsiteX17" fmla="*/ 9144000 w 9144000"/>
              <a:gd name="connsiteY17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83804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83804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83804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658100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723937 w 9144000"/>
              <a:gd name="connsiteY17" fmla="*/ 2635034 h 2635034"/>
              <a:gd name="connsiteX18" fmla="*/ 9144000 w 9144000"/>
              <a:gd name="connsiteY18" fmla="*/ 2635034 h 2635034"/>
              <a:gd name="connsiteX0" fmla="*/ 0 w 9144000"/>
              <a:gd name="connsiteY0" fmla="*/ 2625509 h 2635034"/>
              <a:gd name="connsiteX1" fmla="*/ 6592062 w 9144000"/>
              <a:gd name="connsiteY1" fmla="*/ 2632825 h 2635034"/>
              <a:gd name="connsiteX2" fmla="*/ 6591300 w 9144000"/>
              <a:gd name="connsiteY2" fmla="*/ 2387384 h 2635034"/>
              <a:gd name="connsiteX3" fmla="*/ 6000750 w 9144000"/>
              <a:gd name="connsiteY3" fmla="*/ 1320584 h 2635034"/>
              <a:gd name="connsiteX4" fmla="*/ 6197726 w 9144000"/>
              <a:gd name="connsiteY4" fmla="*/ 1152105 h 2635034"/>
              <a:gd name="connsiteX5" fmla="*/ 6619875 w 9144000"/>
              <a:gd name="connsiteY5" fmla="*/ 1634909 h 2635034"/>
              <a:gd name="connsiteX6" fmla="*/ 6562725 w 9144000"/>
              <a:gd name="connsiteY6" fmla="*/ 168059 h 2635034"/>
              <a:gd name="connsiteX7" fmla="*/ 6838950 w 9144000"/>
              <a:gd name="connsiteY7" fmla="*/ 177584 h 2635034"/>
              <a:gd name="connsiteX8" fmla="*/ 6905625 w 9144000"/>
              <a:gd name="connsiteY8" fmla="*/ 1149134 h 2635034"/>
              <a:gd name="connsiteX9" fmla="*/ 7092084 w 9144000"/>
              <a:gd name="connsiteY9" fmla="*/ 723252 h 2635034"/>
              <a:gd name="connsiteX10" fmla="*/ 7260945 w 9144000"/>
              <a:gd name="connsiteY10" fmla="*/ 1152791 h 2635034"/>
              <a:gd name="connsiteX11" fmla="*/ 7446873 w 9144000"/>
              <a:gd name="connsiteY11" fmla="*/ 763487 h 2635034"/>
              <a:gd name="connsiteX12" fmla="*/ 7622210 w 9144000"/>
              <a:gd name="connsiteY12" fmla="*/ 1178395 h 2635034"/>
              <a:gd name="connsiteX13" fmla="*/ 7776056 w 9144000"/>
              <a:gd name="connsiteY13" fmla="*/ 840297 h 2635034"/>
              <a:gd name="connsiteX14" fmla="*/ 7922590 w 9144000"/>
              <a:gd name="connsiteY14" fmla="*/ 1167422 h 2635034"/>
              <a:gd name="connsiteX15" fmla="*/ 7914513 w 9144000"/>
              <a:gd name="connsiteY15" fmla="*/ 1945576 h 2635034"/>
              <a:gd name="connsiteX16" fmla="*/ 7798002 w 9144000"/>
              <a:gd name="connsiteY16" fmla="*/ 2317968 h 2635034"/>
              <a:gd name="connsiteX17" fmla="*/ 7723937 w 9144000"/>
              <a:gd name="connsiteY17" fmla="*/ 2635034 h 2635034"/>
              <a:gd name="connsiteX18" fmla="*/ 9144000 w 9144000"/>
              <a:gd name="connsiteY18" fmla="*/ 2635034 h 2635034"/>
              <a:gd name="connsiteX0" fmla="*/ 0 w 9982200"/>
              <a:gd name="connsiteY0" fmla="*/ 2625509 h 2635034"/>
              <a:gd name="connsiteX1" fmla="*/ 6592062 w 9982200"/>
              <a:gd name="connsiteY1" fmla="*/ 2632825 h 2635034"/>
              <a:gd name="connsiteX2" fmla="*/ 6591300 w 9982200"/>
              <a:gd name="connsiteY2" fmla="*/ 2387384 h 2635034"/>
              <a:gd name="connsiteX3" fmla="*/ 6000750 w 9982200"/>
              <a:gd name="connsiteY3" fmla="*/ 1320584 h 2635034"/>
              <a:gd name="connsiteX4" fmla="*/ 6197726 w 9982200"/>
              <a:gd name="connsiteY4" fmla="*/ 1152105 h 2635034"/>
              <a:gd name="connsiteX5" fmla="*/ 6619875 w 9982200"/>
              <a:gd name="connsiteY5" fmla="*/ 1634909 h 2635034"/>
              <a:gd name="connsiteX6" fmla="*/ 6562725 w 9982200"/>
              <a:gd name="connsiteY6" fmla="*/ 168059 h 2635034"/>
              <a:gd name="connsiteX7" fmla="*/ 6838950 w 9982200"/>
              <a:gd name="connsiteY7" fmla="*/ 177584 h 2635034"/>
              <a:gd name="connsiteX8" fmla="*/ 6905625 w 9982200"/>
              <a:gd name="connsiteY8" fmla="*/ 1149134 h 2635034"/>
              <a:gd name="connsiteX9" fmla="*/ 7092084 w 9982200"/>
              <a:gd name="connsiteY9" fmla="*/ 723252 h 2635034"/>
              <a:gd name="connsiteX10" fmla="*/ 7260945 w 9982200"/>
              <a:gd name="connsiteY10" fmla="*/ 1152791 h 2635034"/>
              <a:gd name="connsiteX11" fmla="*/ 7446873 w 9982200"/>
              <a:gd name="connsiteY11" fmla="*/ 763487 h 2635034"/>
              <a:gd name="connsiteX12" fmla="*/ 7622210 w 9982200"/>
              <a:gd name="connsiteY12" fmla="*/ 1178395 h 2635034"/>
              <a:gd name="connsiteX13" fmla="*/ 7776056 w 9982200"/>
              <a:gd name="connsiteY13" fmla="*/ 840297 h 2635034"/>
              <a:gd name="connsiteX14" fmla="*/ 7922590 w 9982200"/>
              <a:gd name="connsiteY14" fmla="*/ 1167422 h 2635034"/>
              <a:gd name="connsiteX15" fmla="*/ 7914513 w 9982200"/>
              <a:gd name="connsiteY15" fmla="*/ 1945576 h 2635034"/>
              <a:gd name="connsiteX16" fmla="*/ 7798002 w 9982200"/>
              <a:gd name="connsiteY16" fmla="*/ 2317968 h 2635034"/>
              <a:gd name="connsiteX17" fmla="*/ 7723937 w 9982200"/>
              <a:gd name="connsiteY17" fmla="*/ 2635034 h 2635034"/>
              <a:gd name="connsiteX18" fmla="*/ 9982200 w 9982200"/>
              <a:gd name="connsiteY18" fmla="*/ 2635034 h 2635034"/>
              <a:gd name="connsiteX0" fmla="*/ 0 w 12220575"/>
              <a:gd name="connsiteY0" fmla="*/ 2615984 h 2635034"/>
              <a:gd name="connsiteX1" fmla="*/ 8830437 w 12220575"/>
              <a:gd name="connsiteY1" fmla="*/ 2632825 h 2635034"/>
              <a:gd name="connsiteX2" fmla="*/ 8829675 w 12220575"/>
              <a:gd name="connsiteY2" fmla="*/ 2387384 h 2635034"/>
              <a:gd name="connsiteX3" fmla="*/ 8239125 w 12220575"/>
              <a:gd name="connsiteY3" fmla="*/ 1320584 h 2635034"/>
              <a:gd name="connsiteX4" fmla="*/ 8436101 w 12220575"/>
              <a:gd name="connsiteY4" fmla="*/ 1152105 h 2635034"/>
              <a:gd name="connsiteX5" fmla="*/ 8858250 w 12220575"/>
              <a:gd name="connsiteY5" fmla="*/ 1634909 h 2635034"/>
              <a:gd name="connsiteX6" fmla="*/ 8801100 w 12220575"/>
              <a:gd name="connsiteY6" fmla="*/ 168059 h 2635034"/>
              <a:gd name="connsiteX7" fmla="*/ 9077325 w 12220575"/>
              <a:gd name="connsiteY7" fmla="*/ 177584 h 2635034"/>
              <a:gd name="connsiteX8" fmla="*/ 9144000 w 12220575"/>
              <a:gd name="connsiteY8" fmla="*/ 1149134 h 2635034"/>
              <a:gd name="connsiteX9" fmla="*/ 9330459 w 12220575"/>
              <a:gd name="connsiteY9" fmla="*/ 723252 h 2635034"/>
              <a:gd name="connsiteX10" fmla="*/ 9499320 w 12220575"/>
              <a:gd name="connsiteY10" fmla="*/ 1152791 h 2635034"/>
              <a:gd name="connsiteX11" fmla="*/ 9685248 w 12220575"/>
              <a:gd name="connsiteY11" fmla="*/ 763487 h 2635034"/>
              <a:gd name="connsiteX12" fmla="*/ 9860585 w 12220575"/>
              <a:gd name="connsiteY12" fmla="*/ 1178395 h 2635034"/>
              <a:gd name="connsiteX13" fmla="*/ 10014431 w 12220575"/>
              <a:gd name="connsiteY13" fmla="*/ 840297 h 2635034"/>
              <a:gd name="connsiteX14" fmla="*/ 10160965 w 12220575"/>
              <a:gd name="connsiteY14" fmla="*/ 1167422 h 2635034"/>
              <a:gd name="connsiteX15" fmla="*/ 10152888 w 12220575"/>
              <a:gd name="connsiteY15" fmla="*/ 1945576 h 2635034"/>
              <a:gd name="connsiteX16" fmla="*/ 10036377 w 12220575"/>
              <a:gd name="connsiteY16" fmla="*/ 2317968 h 2635034"/>
              <a:gd name="connsiteX17" fmla="*/ 9962312 w 12220575"/>
              <a:gd name="connsiteY17" fmla="*/ 2635034 h 2635034"/>
              <a:gd name="connsiteX18" fmla="*/ 12220575 w 12220575"/>
              <a:gd name="connsiteY18" fmla="*/ 2635034 h 2635034"/>
              <a:gd name="connsiteX0" fmla="*/ 0 w 12153900"/>
              <a:gd name="connsiteY0" fmla="*/ 2615984 h 2635034"/>
              <a:gd name="connsiteX1" fmla="*/ 8763762 w 12153900"/>
              <a:gd name="connsiteY1" fmla="*/ 2632825 h 2635034"/>
              <a:gd name="connsiteX2" fmla="*/ 8763000 w 12153900"/>
              <a:gd name="connsiteY2" fmla="*/ 2387384 h 2635034"/>
              <a:gd name="connsiteX3" fmla="*/ 8172450 w 12153900"/>
              <a:gd name="connsiteY3" fmla="*/ 1320584 h 2635034"/>
              <a:gd name="connsiteX4" fmla="*/ 8369426 w 12153900"/>
              <a:gd name="connsiteY4" fmla="*/ 1152105 h 2635034"/>
              <a:gd name="connsiteX5" fmla="*/ 8791575 w 12153900"/>
              <a:gd name="connsiteY5" fmla="*/ 1634909 h 2635034"/>
              <a:gd name="connsiteX6" fmla="*/ 8734425 w 12153900"/>
              <a:gd name="connsiteY6" fmla="*/ 168059 h 2635034"/>
              <a:gd name="connsiteX7" fmla="*/ 9010650 w 12153900"/>
              <a:gd name="connsiteY7" fmla="*/ 177584 h 2635034"/>
              <a:gd name="connsiteX8" fmla="*/ 9077325 w 12153900"/>
              <a:gd name="connsiteY8" fmla="*/ 1149134 h 2635034"/>
              <a:gd name="connsiteX9" fmla="*/ 9263784 w 12153900"/>
              <a:gd name="connsiteY9" fmla="*/ 723252 h 2635034"/>
              <a:gd name="connsiteX10" fmla="*/ 9432645 w 12153900"/>
              <a:gd name="connsiteY10" fmla="*/ 1152791 h 2635034"/>
              <a:gd name="connsiteX11" fmla="*/ 9618573 w 12153900"/>
              <a:gd name="connsiteY11" fmla="*/ 763487 h 2635034"/>
              <a:gd name="connsiteX12" fmla="*/ 9793910 w 12153900"/>
              <a:gd name="connsiteY12" fmla="*/ 1178395 h 2635034"/>
              <a:gd name="connsiteX13" fmla="*/ 9947756 w 12153900"/>
              <a:gd name="connsiteY13" fmla="*/ 840297 h 2635034"/>
              <a:gd name="connsiteX14" fmla="*/ 10094290 w 12153900"/>
              <a:gd name="connsiteY14" fmla="*/ 1167422 h 2635034"/>
              <a:gd name="connsiteX15" fmla="*/ 10086213 w 12153900"/>
              <a:gd name="connsiteY15" fmla="*/ 1945576 h 2635034"/>
              <a:gd name="connsiteX16" fmla="*/ 9969702 w 12153900"/>
              <a:gd name="connsiteY16" fmla="*/ 2317968 h 2635034"/>
              <a:gd name="connsiteX17" fmla="*/ 9895637 w 12153900"/>
              <a:gd name="connsiteY17" fmla="*/ 2635034 h 2635034"/>
              <a:gd name="connsiteX18" fmla="*/ 12153900 w 12153900"/>
              <a:gd name="connsiteY18" fmla="*/ 2635034 h 2635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53900" h="2635034">
                <a:moveTo>
                  <a:pt x="0" y="2615984"/>
                </a:moveTo>
                <a:lnTo>
                  <a:pt x="8763762" y="2632825"/>
                </a:lnTo>
                <a:cubicBezTo>
                  <a:pt x="8819592" y="2637574"/>
                  <a:pt x="8831529" y="2455787"/>
                  <a:pt x="8763000" y="2387384"/>
                </a:cubicBezTo>
                <a:cubicBezTo>
                  <a:pt x="8427160" y="2024470"/>
                  <a:pt x="8486344" y="1782254"/>
                  <a:pt x="8172450" y="1320584"/>
                </a:cubicBezTo>
                <a:cubicBezTo>
                  <a:pt x="7992591" y="1069504"/>
                  <a:pt x="8236712" y="1013193"/>
                  <a:pt x="8369426" y="1152105"/>
                </a:cubicBezTo>
                <a:cubicBezTo>
                  <a:pt x="8468689" y="1271587"/>
                  <a:pt x="8633790" y="1380096"/>
                  <a:pt x="8791575" y="1634909"/>
                </a:cubicBezTo>
                <a:lnTo>
                  <a:pt x="8734425" y="168059"/>
                </a:lnTo>
                <a:cubicBezTo>
                  <a:pt x="8724087" y="-51879"/>
                  <a:pt x="8999042" y="-63335"/>
                  <a:pt x="9010650" y="177584"/>
                </a:cubicBezTo>
                <a:lnTo>
                  <a:pt x="9077325" y="1149134"/>
                </a:lnTo>
                <a:cubicBezTo>
                  <a:pt x="9059774" y="1014527"/>
                  <a:pt x="9105809" y="723252"/>
                  <a:pt x="9263784" y="723252"/>
                </a:cubicBezTo>
                <a:cubicBezTo>
                  <a:pt x="9451019" y="730567"/>
                  <a:pt x="9431427" y="1003438"/>
                  <a:pt x="9432645" y="1152791"/>
                </a:cubicBezTo>
                <a:cubicBezTo>
                  <a:pt x="9445434" y="965376"/>
                  <a:pt x="9477286" y="758611"/>
                  <a:pt x="9618573" y="763487"/>
                </a:cubicBezTo>
                <a:cubicBezTo>
                  <a:pt x="9785465" y="761048"/>
                  <a:pt x="9789642" y="977838"/>
                  <a:pt x="9793910" y="1178395"/>
                </a:cubicBezTo>
                <a:cubicBezTo>
                  <a:pt x="9791980" y="1019633"/>
                  <a:pt x="9792232" y="838468"/>
                  <a:pt x="9947756" y="840297"/>
                </a:cubicBezTo>
                <a:cubicBezTo>
                  <a:pt x="10059388" y="849440"/>
                  <a:pt x="10069995" y="985647"/>
                  <a:pt x="10094290" y="1167422"/>
                </a:cubicBezTo>
                <a:cubicBezTo>
                  <a:pt x="10120859" y="1474356"/>
                  <a:pt x="10114508" y="1624012"/>
                  <a:pt x="10086213" y="1945576"/>
                </a:cubicBezTo>
                <a:cubicBezTo>
                  <a:pt x="10065448" y="2148306"/>
                  <a:pt x="10012438" y="2203058"/>
                  <a:pt x="9969702" y="2317968"/>
                </a:cubicBezTo>
                <a:cubicBezTo>
                  <a:pt x="9897706" y="2425562"/>
                  <a:pt x="9876129" y="2424913"/>
                  <a:pt x="9895637" y="2635034"/>
                </a:cubicBezTo>
                <a:lnTo>
                  <a:pt x="12153900" y="2635034"/>
                </a:lnTo>
              </a:path>
            </a:pathLst>
          </a:cu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94DF14A-BAB1-40DA-81BD-87155A24CD7A}"/>
              </a:ext>
            </a:extLst>
          </p:cNvPr>
          <p:cNvGrpSpPr/>
          <p:nvPr/>
        </p:nvGrpSpPr>
        <p:grpSpPr>
          <a:xfrm>
            <a:off x="7749314" y="2641142"/>
            <a:ext cx="2275890" cy="1322403"/>
            <a:chOff x="5680238" y="2623616"/>
            <a:chExt cx="2068326" cy="1201798"/>
          </a:xfrm>
          <a:solidFill>
            <a:schemeClr val="bg1"/>
          </a:solidFill>
        </p:grpSpPr>
        <p:sp>
          <p:nvSpPr>
            <p:cNvPr id="10" name="Right Arrow 7">
              <a:extLst>
                <a:ext uri="{FF2B5EF4-FFF2-40B4-BE49-F238E27FC236}">
                  <a16:creationId xmlns:a16="http://schemas.microsoft.com/office/drawing/2014/main" id="{BAD5FC3E-A6CB-4B4B-B727-5F913A45D1F9}"/>
                </a:ext>
              </a:extLst>
            </p:cNvPr>
            <p:cNvSpPr/>
            <p:nvPr/>
          </p:nvSpPr>
          <p:spPr>
            <a:xfrm rot="16200000">
              <a:off x="6357325" y="2797138"/>
              <a:ext cx="687659" cy="340616"/>
            </a:xfrm>
            <a:prstGeom prst="rightArrow">
              <a:avLst/>
            </a:prstGeom>
            <a:grpFill/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1" name="Right Arrow 16">
              <a:extLst>
                <a:ext uri="{FF2B5EF4-FFF2-40B4-BE49-F238E27FC236}">
                  <a16:creationId xmlns:a16="http://schemas.microsoft.com/office/drawing/2014/main" id="{B0E4A91E-80D4-4266-A88E-5D0058D78D7F}"/>
                </a:ext>
              </a:extLst>
            </p:cNvPr>
            <p:cNvSpPr/>
            <p:nvPr/>
          </p:nvSpPr>
          <p:spPr>
            <a:xfrm rot="18900000">
              <a:off x="6873273" y="2992605"/>
              <a:ext cx="687659" cy="340616"/>
            </a:xfrm>
            <a:prstGeom prst="rightArrow">
              <a:avLst/>
            </a:prstGeom>
            <a:grpFill/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2" name="Right Arrow 17">
              <a:extLst>
                <a:ext uri="{FF2B5EF4-FFF2-40B4-BE49-F238E27FC236}">
                  <a16:creationId xmlns:a16="http://schemas.microsoft.com/office/drawing/2014/main" id="{BBDCA778-EA2C-4A54-A4A8-B3FDAA18882D}"/>
                </a:ext>
              </a:extLst>
            </p:cNvPr>
            <p:cNvSpPr/>
            <p:nvPr/>
          </p:nvSpPr>
          <p:spPr>
            <a:xfrm>
              <a:off x="7060905" y="3484798"/>
              <a:ext cx="687659" cy="340616"/>
            </a:xfrm>
            <a:prstGeom prst="rightArrow">
              <a:avLst/>
            </a:prstGeom>
            <a:grpFill/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3" name="Right Arrow 18">
              <a:extLst>
                <a:ext uri="{FF2B5EF4-FFF2-40B4-BE49-F238E27FC236}">
                  <a16:creationId xmlns:a16="http://schemas.microsoft.com/office/drawing/2014/main" id="{A7156E5D-6767-4EEF-A624-244540A728C2}"/>
                </a:ext>
              </a:extLst>
            </p:cNvPr>
            <p:cNvSpPr/>
            <p:nvPr/>
          </p:nvSpPr>
          <p:spPr>
            <a:xfrm rot="2700000" flipH="1">
              <a:off x="5838096" y="2992605"/>
              <a:ext cx="687659" cy="340616"/>
            </a:xfrm>
            <a:prstGeom prst="rightArrow">
              <a:avLst/>
            </a:prstGeom>
            <a:grpFill/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4" name="Right Arrow 19">
              <a:extLst>
                <a:ext uri="{FF2B5EF4-FFF2-40B4-BE49-F238E27FC236}">
                  <a16:creationId xmlns:a16="http://schemas.microsoft.com/office/drawing/2014/main" id="{88E727CD-3B4E-4C12-A9B9-B9EDBAE9ABEE}"/>
                </a:ext>
              </a:extLst>
            </p:cNvPr>
            <p:cNvSpPr/>
            <p:nvPr/>
          </p:nvSpPr>
          <p:spPr>
            <a:xfrm flipH="1">
              <a:off x="5680238" y="3484798"/>
              <a:ext cx="687659" cy="340616"/>
            </a:xfrm>
            <a:prstGeom prst="rightArrow">
              <a:avLst/>
            </a:prstGeom>
            <a:grpFill/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F5EB969-7CB2-8D99-E00F-49D99C341F4C}"/>
                  </a:ext>
                </a:extLst>
              </p:cNvPr>
              <p:cNvSpPr txBox="1"/>
              <p:nvPr/>
            </p:nvSpPr>
            <p:spPr>
              <a:xfrm>
                <a:off x="3786678" y="2830053"/>
                <a:ext cx="3950614" cy="9460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  <m:e>
                          <m: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  <m:r>
                        <a:rPr lang="en-US" sz="1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𝑷</m:t>
                          </m:r>
                          <m:d>
                            <m:dPr>
                              <m:ctrlPr>
                                <a:rPr lang="en-US" sz="1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  <m:r>
                                <a:rPr lang="en-US" sz="1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∩</m:t>
                              </m:r>
                              <m:r>
                                <a:rPr lang="en-US" sz="1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</m:d>
                        </m:num>
                        <m:den>
                          <m: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𝑷</m:t>
                          </m:r>
                          <m:d>
                            <m:dPr>
                              <m:ctrlPr>
                                <a:rPr lang="en-US" sz="1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1800" b="1" i="1" dirty="0">
                  <a:solidFill>
                    <a:schemeClr val="bg1"/>
                  </a:solidFill>
                  <a:latin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∩</m:t>
                          </m:r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</m:d>
                      <m:r>
                        <a:rPr lang="en-US" sz="1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  <m:r>
                        <a:rPr lang="en-US" sz="1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  <m:e>
                          <m:r>
                            <a:rPr lang="en-US" sz="1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</m:oMath>
                  </m:oMathPara>
                </a14:m>
                <a:endParaRPr lang="en-US" sz="1800" b="1" i="1" dirty="0">
                  <a:solidFill>
                    <a:schemeClr val="bg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F5EB969-7CB2-8D99-E00F-49D99C341F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6678" y="2830053"/>
                <a:ext cx="3950614" cy="94609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6">
                <a:extLst>
                  <a:ext uri="{FF2B5EF4-FFF2-40B4-BE49-F238E27FC236}">
                    <a16:creationId xmlns:a16="http://schemas.microsoft.com/office/drawing/2014/main" id="{A86EAF8F-CDDF-E1E3-8945-8416D81FC7D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59818" y="4717767"/>
                <a:ext cx="6869008" cy="1187964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e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   =</m:t>
                    </m:r>
                  </m:oMath>
                </a14:m>
                <a:r>
                  <a:rPr lang="en-US" sz="2000" i="1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Peluang</a:t>
                </a:r>
                <a:r>
                  <a:rPr lang="en-US" sz="2000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kejadian</a:t>
                </a:r>
                <a:r>
                  <a:rPr lang="en-US" sz="2000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 B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dengan</a:t>
                </a:r>
                <a:r>
                  <a:rPr lang="en-US" sz="2000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syarat</a:t>
                </a:r>
                <a:r>
                  <a:rPr lang="en-US" sz="2000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kejadian</a:t>
                </a:r>
                <a:r>
                  <a:rPr lang="en-US" sz="2000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 A</a:t>
                </a: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US" sz="20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0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∩</m:t>
                        </m:r>
                        <m:r>
                          <a:rPr lang="en-US" sz="20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d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000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Peluang</a:t>
                </a:r>
                <a:r>
                  <a:rPr lang="en-US" sz="2000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kejadian</a:t>
                </a:r>
                <a:r>
                  <a:rPr lang="en-US" sz="2000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 A dan B</a:t>
                </a: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US" sz="20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	   =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Peluang</a:t>
                </a:r>
                <a:r>
                  <a:rPr lang="en-US" sz="2000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kejadian</a:t>
                </a:r>
                <a:r>
                  <a:rPr lang="en-US" sz="2000" dirty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> A</a:t>
                </a:r>
              </a:p>
              <a:p>
                <a:pPr marL="0" indent="0" algn="just">
                  <a:buNone/>
                </a:pPr>
                <a:endParaRPr lang="en-US" sz="2000" b="1" dirty="0">
                  <a:solidFill>
                    <a:schemeClr val="bg1"/>
                  </a:solidFill>
                  <a:latin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:endParaRPr lang="en-US" sz="2000" b="1" i="1" dirty="0">
                  <a:solidFill>
                    <a:schemeClr val="bg1"/>
                  </a:solidFill>
                  <a:latin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:endParaRPr lang="en-US" sz="2000" b="1" i="1" dirty="0">
                  <a:solidFill>
                    <a:schemeClr val="bg1"/>
                  </a:solidFill>
                  <a:latin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:endParaRPr lang="id-ID" sz="20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Content Placeholder 6">
                <a:extLst>
                  <a:ext uri="{FF2B5EF4-FFF2-40B4-BE49-F238E27FC236}">
                    <a16:creationId xmlns:a16="http://schemas.microsoft.com/office/drawing/2014/main" id="{A86EAF8F-CDDF-E1E3-8945-8416D81FC7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818" y="4717767"/>
                <a:ext cx="6869008" cy="1187964"/>
              </a:xfrm>
              <a:prstGeom prst="rect">
                <a:avLst/>
              </a:prstGeom>
              <a:blipFill>
                <a:blip r:embed="rId3"/>
                <a:stretch>
                  <a:fillRect t="-3077" b="-4103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C68ADE1-D22D-F7A5-16E8-389BD20EA791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2" r="15222"/>
          <a:stretch>
            <a:fillRect/>
          </a:stretch>
        </p:blipFill>
        <p:spPr>
          <a:xfrm>
            <a:off x="155827" y="-9527"/>
            <a:ext cx="7184425" cy="6886575"/>
          </a:xfrm>
        </p:spPr>
      </p:pic>
      <p:sp>
        <p:nvSpPr>
          <p:cNvPr id="39" name="Parallelogram 38">
            <a:extLst>
              <a:ext uri="{FF2B5EF4-FFF2-40B4-BE49-F238E27FC236}">
                <a16:creationId xmlns:a16="http://schemas.microsoft.com/office/drawing/2014/main" id="{3C6386F8-5933-46CE-8CBE-00A7BF33875C}"/>
              </a:ext>
            </a:extLst>
          </p:cNvPr>
          <p:cNvSpPr/>
          <p:nvPr/>
        </p:nvSpPr>
        <p:spPr>
          <a:xfrm>
            <a:off x="3156343" y="-19049"/>
            <a:ext cx="4804271" cy="6877049"/>
          </a:xfrm>
          <a:prstGeom prst="parallelogram">
            <a:avLst>
              <a:gd name="adj" fmla="val 8813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2CF22FCB-F6DD-3D34-2366-08B5056E570A}"/>
              </a:ext>
            </a:extLst>
          </p:cNvPr>
          <p:cNvSpPr txBox="1">
            <a:spLocks/>
          </p:cNvSpPr>
          <p:nvPr/>
        </p:nvSpPr>
        <p:spPr>
          <a:xfrm>
            <a:off x="5558478" y="3586680"/>
            <a:ext cx="6609550" cy="3204641"/>
          </a:xfrm>
          <a:prstGeom prst="rect">
            <a:avLst/>
          </a:prstGeom>
          <a:noFill/>
          <a:ln w="15875">
            <a:noFill/>
          </a:ln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/>
              <a:t>Dika </a:t>
            </a:r>
            <a:r>
              <a:rPr lang="en-US" sz="2400" dirty="0" err="1"/>
              <a:t>membuka</a:t>
            </a:r>
            <a:r>
              <a:rPr lang="en-US" sz="2400" dirty="0"/>
              <a:t> </a:t>
            </a:r>
            <a:r>
              <a:rPr lang="en-US" sz="2400" dirty="0" err="1"/>
              <a:t>jasa</a:t>
            </a:r>
            <a:r>
              <a:rPr lang="en-US" sz="2400" dirty="0"/>
              <a:t> </a:t>
            </a:r>
            <a:r>
              <a:rPr lang="en-US" sz="2400" dirty="0" err="1"/>
              <a:t>pengelasan</a:t>
            </a:r>
            <a:r>
              <a:rPr lang="en-US" sz="2400" dirty="0"/>
              <a:t> yang </a:t>
            </a:r>
            <a:r>
              <a:rPr lang="en-US" sz="2400" dirty="0" err="1"/>
              <a:t>melayani</a:t>
            </a:r>
            <a:r>
              <a:rPr lang="en-US" sz="2400" dirty="0"/>
              <a:t> </a:t>
            </a:r>
            <a:r>
              <a:rPr lang="en-US" sz="2400" dirty="0" err="1"/>
              <a:t>pembuatan</a:t>
            </a:r>
            <a:r>
              <a:rPr lang="en-US" sz="2400" dirty="0"/>
              <a:t> </a:t>
            </a:r>
            <a:r>
              <a:rPr lang="en-US" sz="2400" dirty="0" err="1"/>
              <a:t>pagar</a:t>
            </a:r>
            <a:r>
              <a:rPr lang="en-US" sz="2400" dirty="0"/>
              <a:t>, </a:t>
            </a:r>
            <a:r>
              <a:rPr lang="en-US" sz="2400" dirty="0" err="1"/>
              <a:t>teralis</a:t>
            </a:r>
            <a:r>
              <a:rPr lang="en-US" sz="2400" dirty="0"/>
              <a:t>, </a:t>
            </a:r>
            <a:r>
              <a:rPr lang="en-US" sz="2400" dirty="0" err="1"/>
              <a:t>lemari</a:t>
            </a:r>
            <a:r>
              <a:rPr lang="en-US" sz="2400" dirty="0"/>
              <a:t> dan </a:t>
            </a:r>
            <a:r>
              <a:rPr lang="en-US" sz="2400" dirty="0" err="1"/>
              <a:t>berbagai</a:t>
            </a:r>
            <a:r>
              <a:rPr lang="en-US" sz="2400" dirty="0"/>
              <a:t> </a:t>
            </a:r>
            <a:r>
              <a:rPr lang="en-US" sz="2400" dirty="0" err="1"/>
              <a:t>produk</a:t>
            </a:r>
            <a:r>
              <a:rPr lang="en-US" sz="2400" dirty="0"/>
              <a:t> </a:t>
            </a:r>
            <a:r>
              <a:rPr lang="en-US" sz="2400" dirty="0" err="1"/>
              <a:t>lainnya</a:t>
            </a:r>
            <a:r>
              <a:rPr lang="en-US" sz="2400" dirty="0"/>
              <a:t>. </a:t>
            </a:r>
            <a:r>
              <a:rPr lang="en-US" sz="2400" dirty="0" err="1"/>
              <a:t>Ia</a:t>
            </a:r>
            <a:r>
              <a:rPr lang="en-US" sz="2400" dirty="0"/>
              <a:t> </a:t>
            </a:r>
            <a:r>
              <a:rPr lang="en-US" sz="2400" dirty="0" err="1"/>
              <a:t>mempromosikan</a:t>
            </a:r>
            <a:r>
              <a:rPr lang="en-US" sz="2400" dirty="0"/>
              <a:t> </a:t>
            </a:r>
            <a:r>
              <a:rPr lang="en-US" sz="2400" dirty="0" err="1"/>
              <a:t>katalog</a:t>
            </a:r>
            <a:r>
              <a:rPr lang="en-US" sz="2400" dirty="0"/>
              <a:t> </a:t>
            </a:r>
            <a:r>
              <a:rPr lang="en-US" sz="2400" dirty="0" err="1"/>
              <a:t>produknya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online </a:t>
            </a:r>
            <a:r>
              <a:rPr lang="en-US" sz="2400" dirty="0" err="1"/>
              <a:t>melalui</a:t>
            </a:r>
            <a:r>
              <a:rPr lang="en-US" sz="2400" dirty="0"/>
              <a:t> media </a:t>
            </a:r>
            <a:r>
              <a:rPr lang="en-US" sz="2400" dirty="0" err="1"/>
              <a:t>sosial</a:t>
            </a:r>
            <a:r>
              <a:rPr lang="en-US" sz="2400" dirty="0"/>
              <a:t> dan marketplace. </a:t>
            </a:r>
            <a:r>
              <a:rPr lang="en-US" sz="2400" dirty="0" err="1"/>
              <a:t>Ia</a:t>
            </a:r>
            <a:r>
              <a:rPr lang="en-US" sz="2400" dirty="0"/>
              <a:t> </a:t>
            </a:r>
            <a:r>
              <a:rPr lang="en-US" sz="2400" dirty="0" err="1"/>
              <a:t>memprediksi</a:t>
            </a:r>
            <a:r>
              <a:rPr lang="en-US" sz="2400" dirty="0"/>
              <a:t> </a:t>
            </a:r>
            <a:r>
              <a:rPr lang="en-US" sz="2400" dirty="0" err="1"/>
              <a:t>kemungkinan</a:t>
            </a:r>
            <a:r>
              <a:rPr lang="en-US" sz="2400" dirty="0"/>
              <a:t> </a:t>
            </a:r>
            <a:r>
              <a:rPr lang="en-US" sz="2400" dirty="0" err="1"/>
              <a:t>pembaca</a:t>
            </a:r>
            <a:r>
              <a:rPr lang="en-US" sz="2400" dirty="0"/>
              <a:t> yang </a:t>
            </a:r>
            <a:r>
              <a:rPr lang="en-US" sz="2400" dirty="0" err="1"/>
              <a:t>melihat-lihat</a:t>
            </a:r>
            <a:r>
              <a:rPr lang="en-US" sz="2400" dirty="0"/>
              <a:t> </a:t>
            </a:r>
            <a:r>
              <a:rPr lang="en-US" sz="2400" dirty="0" err="1"/>
              <a:t>promosi</a:t>
            </a:r>
            <a:r>
              <a:rPr lang="en-US" sz="2400" dirty="0"/>
              <a:t> </a:t>
            </a:r>
            <a:r>
              <a:rPr lang="en-US" sz="2400" dirty="0" err="1"/>
              <a:t>barang</a:t>
            </a:r>
            <a:r>
              <a:rPr lang="en-US" sz="2400" dirty="0"/>
              <a:t> yang di-posting </a:t>
            </a:r>
            <a:r>
              <a:rPr lang="en-US" sz="2400" dirty="0" err="1"/>
              <a:t>sebesar</a:t>
            </a:r>
            <a:r>
              <a:rPr lang="en-US" sz="2400" dirty="0"/>
              <a:t> 75%. </a:t>
            </a:r>
            <a:r>
              <a:rPr lang="en-US" sz="2400" dirty="0" err="1"/>
              <a:t>Namun</a:t>
            </a:r>
            <a:r>
              <a:rPr lang="en-US" sz="2400" dirty="0"/>
              <a:t> </a:t>
            </a:r>
            <a:r>
              <a:rPr lang="en-US" sz="2400" dirty="0" err="1"/>
              <a:t>setelah</a:t>
            </a:r>
            <a:r>
              <a:rPr lang="en-US" sz="2400" dirty="0"/>
              <a:t> </a:t>
            </a:r>
            <a:r>
              <a:rPr lang="en-US" sz="2400" dirty="0" err="1"/>
              <a:t>melihat-lihat</a:t>
            </a:r>
            <a:r>
              <a:rPr lang="en-US" sz="2400" dirty="0"/>
              <a:t>, </a:t>
            </a:r>
            <a:r>
              <a:rPr lang="en-US" sz="2400" dirty="0" err="1"/>
              <a:t>kemungkinan</a:t>
            </a:r>
            <a:r>
              <a:rPr lang="en-US" sz="2400" dirty="0"/>
              <a:t> 10% </a:t>
            </a:r>
            <a:r>
              <a:rPr lang="en-US" sz="2400" dirty="0" err="1"/>
              <a:t>saja</a:t>
            </a:r>
            <a:r>
              <a:rPr lang="en-US" sz="2400" dirty="0"/>
              <a:t> yang </a:t>
            </a:r>
            <a:r>
              <a:rPr lang="en-US" sz="2400" dirty="0" err="1"/>
              <a:t>melakukan</a:t>
            </a:r>
            <a:r>
              <a:rPr lang="en-US" sz="2400" dirty="0"/>
              <a:t> </a:t>
            </a:r>
            <a:r>
              <a:rPr lang="en-US" sz="2400" dirty="0" err="1"/>
              <a:t>pemesanan</a:t>
            </a:r>
            <a:r>
              <a:rPr lang="en-US" sz="2400" dirty="0"/>
              <a:t>. </a:t>
            </a:r>
            <a:r>
              <a:rPr lang="en-US" sz="2400" dirty="0" err="1"/>
              <a:t>Berapa</a:t>
            </a:r>
            <a:r>
              <a:rPr lang="en-US" sz="2400" dirty="0"/>
              <a:t> </a:t>
            </a:r>
            <a:r>
              <a:rPr lang="en-US" sz="2400" dirty="0" err="1"/>
              <a:t>kemungkinan</a:t>
            </a:r>
            <a:r>
              <a:rPr lang="en-US" sz="2400" dirty="0"/>
              <a:t> </a:t>
            </a:r>
            <a:r>
              <a:rPr lang="en-US" sz="2400" dirty="0" err="1"/>
              <a:t>banyak</a:t>
            </a:r>
            <a:r>
              <a:rPr lang="en-US" sz="2400" dirty="0"/>
              <a:t> </a:t>
            </a:r>
            <a:r>
              <a:rPr lang="en-US" sz="2400" dirty="0" err="1"/>
              <a:t>pembaca</a:t>
            </a:r>
            <a:r>
              <a:rPr lang="en-US" sz="2400" dirty="0"/>
              <a:t> </a:t>
            </a:r>
            <a:r>
              <a:rPr lang="en-US" sz="2400" dirty="0" err="1"/>
              <a:t>katalog</a:t>
            </a:r>
            <a:r>
              <a:rPr lang="en-US" sz="2400" dirty="0"/>
              <a:t> yang juga </a:t>
            </a:r>
            <a:r>
              <a:rPr lang="en-US" sz="2400" dirty="0" err="1"/>
              <a:t>melakukan</a:t>
            </a:r>
            <a:r>
              <a:rPr lang="en-US" sz="2400" dirty="0"/>
              <a:t> </a:t>
            </a:r>
            <a:r>
              <a:rPr lang="en-US" sz="2400" dirty="0" err="1"/>
              <a:t>pembelian</a:t>
            </a:r>
            <a:r>
              <a:rPr lang="en-US" sz="2400" dirty="0"/>
              <a:t>?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416908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2C7B20A-E272-4FDA-BC78-489BD2ACEF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6" name="Content Placeholder 6">
                <a:extLst>
                  <a:ext uri="{FF2B5EF4-FFF2-40B4-BE49-F238E27FC236}">
                    <a16:creationId xmlns:a16="http://schemas.microsoft.com/office/drawing/2014/main" id="{9E4F2BF7-CF5D-300D-2551-2ACE042CEDC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97428" y="744058"/>
                <a:ext cx="3104350" cy="2924483"/>
              </a:xfrm>
              <a:prstGeom prst="rect">
                <a:avLst/>
              </a:prstGeom>
              <a:solidFill>
                <a:schemeClr val="bg1"/>
              </a:solidFill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400" dirty="0"/>
                  <a:t>P(B|A)	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US" sz="2400" dirty="0"/>
                              <m:t>𝑨</m:t>
                            </m:r>
                            <m:r>
                              <m:rPr>
                                <m:nor/>
                              </m:rPr>
                              <a:rPr lang="en-US" sz="2400" dirty="0"/>
                              <m:t>∩</m:t>
                            </m:r>
                            <m:r>
                              <m:rPr>
                                <m:nor/>
                              </m:rPr>
                              <a:rPr lang="en-US" sz="2400" dirty="0"/>
                              <m:t>𝑩</m:t>
                            </m:r>
                          </m:e>
                        </m:d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</m:den>
                    </m:f>
                  </m:oMath>
                </a14:m>
                <a:endParaRPr lang="en-US" sz="2400" i="1" dirty="0">
                  <a:latin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10%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sz="2400" dirty="0"/>
                                <m:t>𝑨</m:t>
                              </m:r>
                              <m:r>
                                <m:rPr>
                                  <m:nor/>
                                </m:rPr>
                                <a:rPr lang="en-US" sz="2400" dirty="0"/>
                                <m:t>∩</m:t>
                              </m:r>
                              <m:r>
                                <m:rPr>
                                  <m:nor/>
                                </m:rPr>
                                <a:rPr lang="en-US" sz="2400" dirty="0"/>
                                <m:t>𝑩</m:t>
                              </m:r>
                            </m:e>
                          </m:d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75%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75% . 10%=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sz="2400" dirty="0"/>
                            <m:t>𝑨</m:t>
                          </m:r>
                          <m:r>
                            <m:rPr>
                              <m:nor/>
                            </m:rPr>
                            <a:rPr lang="en-US" sz="2400" dirty="0"/>
                            <m:t>∩</m:t>
                          </m:r>
                          <m:r>
                            <m:rPr>
                              <m:nor/>
                            </m:rPr>
                            <a:rPr lang="en-US" sz="2400" dirty="0"/>
                            <m:t>𝑩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,75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.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0,1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sz="2400" dirty="0"/>
                            <m:t>𝑨</m:t>
                          </m:r>
                          <m:r>
                            <m:rPr>
                              <m:nor/>
                            </m:rPr>
                            <a:rPr lang="en-US" sz="2400" dirty="0"/>
                            <m:t>∩</m:t>
                          </m:r>
                          <m:r>
                            <m:rPr>
                              <m:nor/>
                            </m:rPr>
                            <a:rPr lang="en-US" sz="2400" dirty="0"/>
                            <m:t>𝑩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sz="2400" dirty="0"/>
                            <m:t>𝑨</m:t>
                          </m:r>
                          <m:r>
                            <m:rPr>
                              <m:nor/>
                            </m:rPr>
                            <a:rPr lang="en-US" sz="2400" dirty="0"/>
                            <m:t>∩</m:t>
                          </m:r>
                          <m:r>
                            <m:rPr>
                              <m:nor/>
                            </m:rPr>
                            <a:rPr lang="en-US" sz="2400" dirty="0"/>
                            <m:t>𝑩</m:t>
                          </m:r>
                        </m:e>
                      </m:d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=0,075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36" name="Content Placeholder 6">
                <a:extLst>
                  <a:ext uri="{FF2B5EF4-FFF2-40B4-BE49-F238E27FC236}">
                    <a16:creationId xmlns:a16="http://schemas.microsoft.com/office/drawing/2014/main" id="{9E4F2BF7-CF5D-300D-2551-2ACE042CE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7428" y="744058"/>
                <a:ext cx="3104350" cy="2924483"/>
              </a:xfrm>
              <a:prstGeom prst="rect">
                <a:avLst/>
              </a:prstGeom>
              <a:blipFill>
                <a:blip r:embed="rId5"/>
                <a:stretch>
                  <a:fillRect l="-2947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Folded Corner 1">
            <a:extLst>
              <a:ext uri="{FF2B5EF4-FFF2-40B4-BE49-F238E27FC236}">
                <a16:creationId xmlns:a16="http://schemas.microsoft.com/office/drawing/2014/main" id="{F01ACF14-3332-450C-711C-ADB3C731FDF3}"/>
              </a:ext>
            </a:extLst>
          </p:cNvPr>
          <p:cNvSpPr/>
          <p:nvPr/>
        </p:nvSpPr>
        <p:spPr>
          <a:xfrm>
            <a:off x="135467" y="187241"/>
            <a:ext cx="2231780" cy="406400"/>
          </a:xfrm>
          <a:prstGeom prst="foldedCorner">
            <a:avLst/>
          </a:prstGeom>
          <a:solidFill>
            <a:srgbClr val="FF99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Penyelesaian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F3A2908D-1887-7AE2-416E-A97BBAC49BCB}"/>
              </a:ext>
            </a:extLst>
          </p:cNvPr>
          <p:cNvSpPr txBox="1">
            <a:spLocks/>
          </p:cNvSpPr>
          <p:nvPr/>
        </p:nvSpPr>
        <p:spPr>
          <a:xfrm>
            <a:off x="261158" y="707529"/>
            <a:ext cx="5061614" cy="2721471"/>
          </a:xfrm>
          <a:prstGeom prst="rect">
            <a:avLst/>
          </a:prstGeom>
          <a:solidFill>
            <a:schemeClr val="bg1"/>
          </a:solidFill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Misalkan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  <a:p>
            <a:pPr marL="520700" indent="-520700" algn="just">
              <a:buNone/>
            </a:pP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A =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Kejadian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pembaca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melihat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postingan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katalog</a:t>
            </a:r>
            <a:endParaRPr lang="en-US" sz="2000" dirty="0">
              <a:solidFill>
                <a:schemeClr val="accent5">
                  <a:lumMod val="50000"/>
                </a:schemeClr>
              </a:solidFill>
            </a:endParaRPr>
          </a:p>
          <a:p>
            <a:pPr marL="571500" indent="-571500" algn="just">
              <a:buNone/>
            </a:pP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B =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Kejadian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pembaca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melakukan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pembelian</a:t>
            </a:r>
            <a:endParaRPr lang="en-U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8BEB01A-893E-6AE5-BBD9-35C81AF377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1158" y="2252620"/>
                <a:ext cx="5061614" cy="779338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0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=75%</m:t>
                      </m:r>
                    </m:oMath>
                  </m:oMathPara>
                </a14:m>
                <a:endParaRPr lang="en-US" sz="2000" b="0" dirty="0">
                  <a:solidFill>
                    <a:schemeClr val="accent5">
                      <a:lumMod val="50000"/>
                    </a:schemeClr>
                  </a:solidFill>
                  <a:ea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00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</m:t>
                      </m:r>
                      <m:r>
                        <a:rPr lang="en-US" sz="200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0" indent="0" algn="just">
                  <a:buNone/>
                </a:pPr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8BEB01A-893E-6AE5-BBD9-35C81AF37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158" y="2252620"/>
                <a:ext cx="5061614" cy="77933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BDC2EFC7-FC65-4EB9-A909-A76BE90CBAB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97428" y="3858863"/>
                <a:ext cx="5242183" cy="1486563"/>
              </a:xfrm>
              <a:prstGeom prst="rect">
                <a:avLst/>
              </a:prstGeom>
              <a:solidFill>
                <a:schemeClr val="bg1"/>
              </a:solidFill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Jadi,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kemungkinan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banyak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pembaca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yang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melihat-lihat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katalog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promosi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dan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melakukan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pemesanan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=0.075=7,5%</m:t>
                    </m:r>
                  </m:oMath>
                </a14:m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BDC2EFC7-FC65-4EB9-A909-A76BE90CBA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7428" y="3858863"/>
                <a:ext cx="5242183" cy="1486563"/>
              </a:xfrm>
              <a:prstGeom prst="rect">
                <a:avLst/>
              </a:prstGeom>
              <a:blipFill>
                <a:blip r:embed="rId7"/>
                <a:stretch>
                  <a:fillRect l="-1163" t="-2049" r="-1279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014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9" grpId="0" animBg="1"/>
      <p:bldP spid="10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2" name="Google Shape;702;p42"/>
          <p:cNvGrpSpPr/>
          <p:nvPr/>
        </p:nvGrpSpPr>
        <p:grpSpPr>
          <a:xfrm>
            <a:off x="127821" y="69262"/>
            <a:ext cx="4176256" cy="4293877"/>
            <a:chOff x="6723350" y="2220250"/>
            <a:chExt cx="1420946" cy="1461032"/>
          </a:xfrm>
        </p:grpSpPr>
        <p:sp>
          <p:nvSpPr>
            <p:cNvPr id="703" name="Google Shape;703;p42"/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extrusionOk="0">
                  <a:moveTo>
                    <a:pt x="0" y="1"/>
                  </a:moveTo>
                  <a:lnTo>
                    <a:pt x="1601" y="2602"/>
                  </a:lnTo>
                  <a:lnTo>
                    <a:pt x="10041" y="593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C99CE"/>
            </a:solidFill>
            <a:ln w="28575" cap="flat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4" name="Google Shape;704;p42"/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fill="none" extrusionOk="0">
                  <a:moveTo>
                    <a:pt x="0" y="1"/>
                  </a:moveTo>
                  <a:lnTo>
                    <a:pt x="10041" y="5938"/>
                  </a:lnTo>
                  <a:lnTo>
                    <a:pt x="1601" y="2602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5" name="Google Shape;705;p42"/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extrusionOk="0">
                  <a:moveTo>
                    <a:pt x="0" y="0"/>
                  </a:moveTo>
                  <a:lnTo>
                    <a:pt x="5237" y="11108"/>
                  </a:lnTo>
                  <a:lnTo>
                    <a:pt x="8440" y="3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6" name="Google Shape;706;p42"/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fill="none" extrusionOk="0">
                  <a:moveTo>
                    <a:pt x="8440" y="3336"/>
                  </a:moveTo>
                  <a:lnTo>
                    <a:pt x="0" y="0"/>
                  </a:lnTo>
                  <a:lnTo>
                    <a:pt x="5237" y="11108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7" name="Google Shape;707;p42"/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lnTo>
                    <a:pt x="3203" y="0"/>
                  </a:lnTo>
                  <a:close/>
                </a:path>
              </a:pathLst>
            </a:custGeom>
            <a:solidFill>
              <a:srgbClr val="AC99CE"/>
            </a:solidFill>
            <a:ln w="28575" cap="flat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" name="Google Shape;708;p42"/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lnTo>
                    <a:pt x="9641" y="1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" name="Google Shape;709;p42"/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fill="none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0" name="Google Shape;710;p42"/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extrusionOk="0">
                  <a:moveTo>
                    <a:pt x="11242" y="0"/>
                  </a:moveTo>
                  <a:lnTo>
                    <a:pt x="1" y="1568"/>
                  </a:lnTo>
                  <a:lnTo>
                    <a:pt x="4337" y="9741"/>
                  </a:lnTo>
                  <a:lnTo>
                    <a:pt x="11242" y="0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" name="Google Shape;711;p42"/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fill="none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" name="Google Shape;712;p42"/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fill="none" extrusionOk="0">
                  <a:moveTo>
                    <a:pt x="11242" y="0"/>
                  </a:moveTo>
                  <a:lnTo>
                    <a:pt x="4337" y="9741"/>
                  </a:lnTo>
                  <a:lnTo>
                    <a:pt x="1" y="1568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" name="Google Shape;713;p42"/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extrusionOk="0">
                  <a:moveTo>
                    <a:pt x="6905" y="0"/>
                  </a:moveTo>
                  <a:lnTo>
                    <a:pt x="0" y="9741"/>
                  </a:ln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" name="Google Shape;714;p42"/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fill="none" extrusionOk="0">
                  <a:moveTo>
                    <a:pt x="0" y="9741"/>
                  </a:move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" name="Google Shape;715;p42"/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extrusionOk="0">
                  <a:moveTo>
                    <a:pt x="1635" y="0"/>
                  </a:moveTo>
                  <a:lnTo>
                    <a:pt x="0" y="11775"/>
                  </a:lnTo>
                  <a:lnTo>
                    <a:pt x="0" y="11775"/>
                  </a:lnTo>
                  <a:lnTo>
                    <a:pt x="5971" y="8173"/>
                  </a:lnTo>
                  <a:lnTo>
                    <a:pt x="1635" y="0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" name="Google Shape;716;p42"/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fill="none" extrusionOk="0">
                  <a:moveTo>
                    <a:pt x="1635" y="0"/>
                  </a:moveTo>
                  <a:lnTo>
                    <a:pt x="0" y="11775"/>
                  </a:lnTo>
                  <a:lnTo>
                    <a:pt x="5971" y="8173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" name="Google Shape;717;p42"/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extrusionOk="0">
                  <a:moveTo>
                    <a:pt x="0" y="1"/>
                  </a:moveTo>
                  <a:lnTo>
                    <a:pt x="4203" y="9574"/>
                  </a:lnTo>
                  <a:lnTo>
                    <a:pt x="12142" y="136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" name="Google Shape;718;p42"/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fill="none" extrusionOk="0">
                  <a:moveTo>
                    <a:pt x="12142" y="1368"/>
                  </a:moveTo>
                  <a:lnTo>
                    <a:pt x="4203" y="9574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" name="Google Shape;719;p42"/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extrusionOk="0">
                  <a:moveTo>
                    <a:pt x="7939" y="0"/>
                  </a:moveTo>
                  <a:lnTo>
                    <a:pt x="0" y="8206"/>
                  </a:lnTo>
                  <a:lnTo>
                    <a:pt x="9374" y="4337"/>
                  </a:lnTo>
                  <a:lnTo>
                    <a:pt x="7939" y="0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" name="Google Shape;720;p42"/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fill="none" extrusionOk="0">
                  <a:moveTo>
                    <a:pt x="9374" y="4337"/>
                  </a:moveTo>
                  <a:lnTo>
                    <a:pt x="7939" y="0"/>
                  </a:lnTo>
                  <a:lnTo>
                    <a:pt x="0" y="8206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" name="Google Shape;721;p42"/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lnTo>
                    <a:pt x="5971" y="1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" name="Google Shape;722;p42"/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fill="none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23" name="Google Shape;723;p42"/>
          <p:cNvGrpSpPr/>
          <p:nvPr/>
        </p:nvGrpSpPr>
        <p:grpSpPr>
          <a:xfrm flipH="1">
            <a:off x="7887923" y="2418778"/>
            <a:ext cx="4176256" cy="4293877"/>
            <a:chOff x="6723350" y="2220250"/>
            <a:chExt cx="1420946" cy="1461032"/>
          </a:xfrm>
        </p:grpSpPr>
        <p:sp>
          <p:nvSpPr>
            <p:cNvPr id="724" name="Google Shape;724;p42"/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extrusionOk="0">
                  <a:moveTo>
                    <a:pt x="0" y="1"/>
                  </a:moveTo>
                  <a:lnTo>
                    <a:pt x="1601" y="2602"/>
                  </a:lnTo>
                  <a:lnTo>
                    <a:pt x="10041" y="593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C99CE"/>
            </a:solidFill>
            <a:ln w="28575" cap="flat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" name="Google Shape;725;p42"/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fill="none" extrusionOk="0">
                  <a:moveTo>
                    <a:pt x="0" y="1"/>
                  </a:moveTo>
                  <a:lnTo>
                    <a:pt x="10041" y="5938"/>
                  </a:lnTo>
                  <a:lnTo>
                    <a:pt x="1601" y="2602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" name="Google Shape;726;p42"/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extrusionOk="0">
                  <a:moveTo>
                    <a:pt x="0" y="0"/>
                  </a:moveTo>
                  <a:lnTo>
                    <a:pt x="5237" y="11108"/>
                  </a:lnTo>
                  <a:lnTo>
                    <a:pt x="8440" y="3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" name="Google Shape;727;p42"/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fill="none" extrusionOk="0">
                  <a:moveTo>
                    <a:pt x="8440" y="3336"/>
                  </a:moveTo>
                  <a:lnTo>
                    <a:pt x="0" y="0"/>
                  </a:lnTo>
                  <a:lnTo>
                    <a:pt x="5237" y="11108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" name="Google Shape;728;p42"/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lnTo>
                    <a:pt x="3203" y="0"/>
                  </a:lnTo>
                  <a:close/>
                </a:path>
              </a:pathLst>
            </a:custGeom>
            <a:solidFill>
              <a:srgbClr val="AC99CE"/>
            </a:solidFill>
            <a:ln w="28575" cap="flat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" name="Google Shape;729;p42"/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lnTo>
                    <a:pt x="9641" y="1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" name="Google Shape;730;p42"/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fill="none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" name="Google Shape;731;p42"/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extrusionOk="0">
                  <a:moveTo>
                    <a:pt x="11242" y="0"/>
                  </a:moveTo>
                  <a:lnTo>
                    <a:pt x="1" y="1568"/>
                  </a:lnTo>
                  <a:lnTo>
                    <a:pt x="4337" y="9741"/>
                  </a:lnTo>
                  <a:lnTo>
                    <a:pt x="11242" y="0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" name="Google Shape;732;p42"/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fill="none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" name="Google Shape;733;p42"/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fill="none" extrusionOk="0">
                  <a:moveTo>
                    <a:pt x="11242" y="0"/>
                  </a:moveTo>
                  <a:lnTo>
                    <a:pt x="4337" y="9741"/>
                  </a:lnTo>
                  <a:lnTo>
                    <a:pt x="1" y="1568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" name="Google Shape;734;p42"/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extrusionOk="0">
                  <a:moveTo>
                    <a:pt x="6905" y="0"/>
                  </a:moveTo>
                  <a:lnTo>
                    <a:pt x="0" y="9741"/>
                  </a:ln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" name="Google Shape;735;p42"/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fill="none" extrusionOk="0">
                  <a:moveTo>
                    <a:pt x="0" y="9741"/>
                  </a:move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" name="Google Shape;736;p42"/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extrusionOk="0">
                  <a:moveTo>
                    <a:pt x="1635" y="0"/>
                  </a:moveTo>
                  <a:lnTo>
                    <a:pt x="0" y="11775"/>
                  </a:lnTo>
                  <a:lnTo>
                    <a:pt x="0" y="11775"/>
                  </a:lnTo>
                  <a:lnTo>
                    <a:pt x="5971" y="8173"/>
                  </a:lnTo>
                  <a:lnTo>
                    <a:pt x="1635" y="0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" name="Google Shape;737;p42"/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fill="none" extrusionOk="0">
                  <a:moveTo>
                    <a:pt x="1635" y="0"/>
                  </a:moveTo>
                  <a:lnTo>
                    <a:pt x="0" y="11775"/>
                  </a:lnTo>
                  <a:lnTo>
                    <a:pt x="5971" y="8173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" name="Google Shape;738;p42"/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extrusionOk="0">
                  <a:moveTo>
                    <a:pt x="0" y="1"/>
                  </a:moveTo>
                  <a:lnTo>
                    <a:pt x="4203" y="9574"/>
                  </a:lnTo>
                  <a:lnTo>
                    <a:pt x="12142" y="136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" name="Google Shape;739;p42"/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fill="none" extrusionOk="0">
                  <a:moveTo>
                    <a:pt x="12142" y="1368"/>
                  </a:moveTo>
                  <a:lnTo>
                    <a:pt x="4203" y="9574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" name="Google Shape;740;p42"/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extrusionOk="0">
                  <a:moveTo>
                    <a:pt x="7939" y="0"/>
                  </a:moveTo>
                  <a:lnTo>
                    <a:pt x="0" y="8206"/>
                  </a:lnTo>
                  <a:lnTo>
                    <a:pt x="9374" y="4337"/>
                  </a:lnTo>
                  <a:lnTo>
                    <a:pt x="7939" y="0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" name="Google Shape;741;p42"/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fill="none" extrusionOk="0">
                  <a:moveTo>
                    <a:pt x="9374" y="4337"/>
                  </a:moveTo>
                  <a:lnTo>
                    <a:pt x="7939" y="0"/>
                  </a:lnTo>
                  <a:lnTo>
                    <a:pt x="0" y="8206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" name="Google Shape;742;p42"/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lnTo>
                    <a:pt x="5971" y="1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3" name="Google Shape;743;p42"/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fill="none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close/>
                </a:path>
              </a:pathLst>
            </a:custGeom>
            <a:noFill/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6">
                <a:extLst>
                  <a:ext uri="{FF2B5EF4-FFF2-40B4-BE49-F238E27FC236}">
                    <a16:creationId xmlns:a16="http://schemas.microsoft.com/office/drawing/2014/main" id="{DE5823C8-3F76-A70E-7371-7F2DB6179D0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34757" y="3949102"/>
                <a:ext cx="3989031" cy="657988"/>
              </a:xfrm>
              <a:prstGeom prst="rect">
                <a:avLst/>
              </a:prstGeom>
              <a:solidFill>
                <a:srgbClr val="FCC0D1"/>
              </a:solidFill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US" sz="2600" b="1" i="1" smtClean="0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6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600" b="1" i="1"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sz="2600" b="1" i="1">
                            <a:latin typeface="Cambria Math" panose="02040503050406030204" pitchFamily="18" charset="0"/>
                          </a:rPr>
                          <m:t>∩</m:t>
                        </m:r>
                        <m:r>
                          <a:rPr lang="en-US" sz="2600" b="1" i="1"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</m:d>
                    <m:r>
                      <a:rPr lang="en-US" sz="26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6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6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d>
                  </m:oMath>
                </a14:m>
                <a:r>
                  <a:rPr lang="en-US" sz="2600" b="1" i="1" dirty="0">
                    <a:latin typeface="Cambria Math" panose="02040503050406030204" pitchFamily="18" charset="0"/>
                  </a:rPr>
                  <a:t> . </a:t>
                </a:r>
                <a14:m>
                  <m:oMath xmlns:m="http://schemas.openxmlformats.org/officeDocument/2006/math">
                    <m:r>
                      <a:rPr lang="en-US" sz="2600" b="1" i="1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ctrlPr>
                          <a:rPr lang="en-US" sz="26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600" b="1" i="1" smtClean="0"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</m:d>
                  </m:oMath>
                </a14:m>
                <a:r>
                  <a:rPr lang="en-US" sz="2600" b="1" i="1" dirty="0">
                    <a:latin typeface="Cambria Math" panose="02040503050406030204" pitchFamily="18" charset="0"/>
                  </a:rPr>
                  <a:t> </a:t>
                </a:r>
              </a:p>
              <a:p>
                <a:pPr marL="0" indent="0" algn="just">
                  <a:buNone/>
                </a:pPr>
                <a:endParaRPr lang="en-US" sz="2600" b="1" i="1" dirty="0">
                  <a:latin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:endParaRPr lang="id-ID" sz="2600" b="1" dirty="0"/>
              </a:p>
            </p:txBody>
          </p:sp>
        </mc:Choice>
        <mc:Fallback xmlns="">
          <p:sp>
            <p:nvSpPr>
              <p:cNvPr id="4" name="Content Placeholder 6">
                <a:extLst>
                  <a:ext uri="{FF2B5EF4-FFF2-40B4-BE49-F238E27FC236}">
                    <a16:creationId xmlns:a16="http://schemas.microsoft.com/office/drawing/2014/main" id="{DE5823C8-3F76-A70E-7371-7F2DB6179D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4757" y="3949102"/>
                <a:ext cx="3989031" cy="657988"/>
              </a:xfrm>
              <a:prstGeom prst="rect">
                <a:avLst/>
              </a:prstGeom>
              <a:blipFill>
                <a:blip r:embed="rId3"/>
                <a:stretch>
                  <a:fillRect t="-8333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E1E511D-C138-6AB9-82F9-5E3580FE4D8E}"/>
              </a:ext>
            </a:extLst>
          </p:cNvPr>
          <p:cNvSpPr/>
          <p:nvPr/>
        </p:nvSpPr>
        <p:spPr>
          <a:xfrm>
            <a:off x="5766876" y="344830"/>
            <a:ext cx="5509355" cy="69215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dirty="0">
                <a:solidFill>
                  <a:schemeClr val="tx1"/>
                </a:solidFill>
                <a:latin typeface="Trebuchet MS" pitchFamily="34" charset="0"/>
              </a:rPr>
              <a:t>PELUANG KEJADIAN BEBAS</a:t>
            </a:r>
          </a:p>
        </p:txBody>
      </p:sp>
      <p:pic>
        <p:nvPicPr>
          <p:cNvPr id="6" name="Graphic 5" descr="Line arrow Straight">
            <a:extLst>
              <a:ext uri="{FF2B5EF4-FFF2-40B4-BE49-F238E27FC236}">
                <a16:creationId xmlns:a16="http://schemas.microsoft.com/office/drawing/2014/main" id="{F7B9B7C6-E0E2-9C07-0839-4E81BC9F9A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5822281" y="1884607"/>
            <a:ext cx="2536523" cy="106834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DBC0B937-DBEC-3A32-6298-FAA7AE59864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6574" y="5183793"/>
                <a:ext cx="6869008" cy="1187964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b="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200" b="0" i="1">
                            <a:latin typeface="Cambria Math" panose="02040503050406030204" pitchFamily="18" charset="0"/>
                          </a:rPr>
                          <m:t>∩</m:t>
                        </m:r>
                        <m:r>
                          <a:rPr lang="en-US" sz="2200" b="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d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200" dirty="0">
                    <a:latin typeface="Cambria Math" panose="02040503050406030204" pitchFamily="18" charset="0"/>
                  </a:rPr>
                  <a:t> </a:t>
                </a:r>
                <a:r>
                  <a:rPr lang="en-US" sz="2200" dirty="0" err="1">
                    <a:latin typeface="Cambria Math" panose="02040503050406030204" pitchFamily="18" charset="0"/>
                  </a:rPr>
                  <a:t>Peluang</a:t>
                </a:r>
                <a:r>
                  <a:rPr lang="en-US" sz="2200" dirty="0">
                    <a:latin typeface="Cambria Math" panose="02040503050406030204" pitchFamily="18" charset="0"/>
                  </a:rPr>
                  <a:t> </a:t>
                </a:r>
                <a:r>
                  <a:rPr lang="en-US" sz="2200" dirty="0" err="1">
                    <a:latin typeface="Cambria Math" panose="02040503050406030204" pitchFamily="18" charset="0"/>
                  </a:rPr>
                  <a:t>kejadian</a:t>
                </a:r>
                <a:r>
                  <a:rPr lang="en-US" sz="2200" dirty="0">
                    <a:latin typeface="Cambria Math" panose="02040503050406030204" pitchFamily="18" charset="0"/>
                  </a:rPr>
                  <a:t> A dan B</a:t>
                </a: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US" sz="2200" b="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b="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sz="2200" dirty="0">
                    <a:latin typeface="Cambria Math" panose="02040503050406030204" pitchFamily="18" charset="0"/>
                  </a:rPr>
                  <a:t>	   = </a:t>
                </a:r>
                <a:r>
                  <a:rPr lang="en-US" sz="2200" dirty="0" err="1">
                    <a:latin typeface="Cambria Math" panose="02040503050406030204" pitchFamily="18" charset="0"/>
                  </a:rPr>
                  <a:t>Peluang</a:t>
                </a:r>
                <a:r>
                  <a:rPr lang="en-US" sz="2200" dirty="0">
                    <a:latin typeface="Cambria Math" panose="02040503050406030204" pitchFamily="18" charset="0"/>
                  </a:rPr>
                  <a:t> </a:t>
                </a:r>
                <a:r>
                  <a:rPr lang="en-US" sz="2200" dirty="0" err="1">
                    <a:latin typeface="Cambria Math" panose="02040503050406030204" pitchFamily="18" charset="0"/>
                  </a:rPr>
                  <a:t>kejadian</a:t>
                </a:r>
                <a:r>
                  <a:rPr lang="en-US" sz="2200" dirty="0">
                    <a:latin typeface="Cambria Math" panose="02040503050406030204" pitchFamily="18" charset="0"/>
                  </a:rPr>
                  <a:t> A</a:t>
                </a: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US" sz="22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d>
                  </m:oMath>
                </a14:m>
                <a:r>
                  <a:rPr lang="en-US" sz="2200" dirty="0">
                    <a:latin typeface="Cambria Math" panose="02040503050406030204" pitchFamily="18" charset="0"/>
                  </a:rPr>
                  <a:t>	   = </a:t>
                </a:r>
                <a:r>
                  <a:rPr lang="en-US" sz="2200" dirty="0" err="1">
                    <a:latin typeface="Cambria Math" panose="02040503050406030204" pitchFamily="18" charset="0"/>
                  </a:rPr>
                  <a:t>Peluang</a:t>
                </a:r>
                <a:r>
                  <a:rPr lang="en-US" sz="2200" dirty="0">
                    <a:latin typeface="Cambria Math" panose="02040503050406030204" pitchFamily="18" charset="0"/>
                  </a:rPr>
                  <a:t> </a:t>
                </a:r>
                <a:r>
                  <a:rPr lang="en-US" sz="2200" dirty="0" err="1">
                    <a:latin typeface="Cambria Math" panose="02040503050406030204" pitchFamily="18" charset="0"/>
                  </a:rPr>
                  <a:t>kejadian</a:t>
                </a:r>
                <a:r>
                  <a:rPr lang="en-US" sz="2200" dirty="0">
                    <a:latin typeface="Cambria Math" panose="02040503050406030204" pitchFamily="18" charset="0"/>
                  </a:rPr>
                  <a:t> B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DBC0B937-DBEC-3A32-6298-FAA7AE5986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574" y="5183793"/>
                <a:ext cx="6869008" cy="1187964"/>
              </a:xfrm>
              <a:prstGeom prst="rect">
                <a:avLst/>
              </a:prstGeom>
              <a:blipFill>
                <a:blip r:embed="rId6"/>
                <a:stretch>
                  <a:fillRect l="-89" t="-3077" b="-14359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C74DC4-334D-C692-800C-33FA4565E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1" y="0"/>
            <a:ext cx="12192000" cy="685800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2601797" y="1062690"/>
            <a:ext cx="7541444" cy="1405641"/>
            <a:chOff x="1561612" y="-193271"/>
            <a:chExt cx="4926720" cy="2962433"/>
          </a:xfrm>
          <a:solidFill>
            <a:schemeClr val="bg1">
              <a:alpha val="48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Rectangle 15"/>
            <p:cNvSpPr/>
            <p:nvPr/>
          </p:nvSpPr>
          <p:spPr>
            <a:xfrm>
              <a:off x="1561612" y="545952"/>
              <a:ext cx="4926720" cy="21185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62853" y="-193271"/>
              <a:ext cx="4537305" cy="2962433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267" b="1" spc="67" dirty="0"/>
                <a:t>PELUANG KEJADIAN MAJEMUK</a:t>
              </a:r>
              <a:endParaRPr lang="en-GB" sz="4800" b="1" spc="67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EE12137E-FF3C-C9DF-B3CD-E02AD00C62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1" y="6216317"/>
            <a:ext cx="12192000" cy="6416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598884" y="589711"/>
            <a:ext cx="1235082" cy="584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b="1" spc="67" dirty="0">
                <a:solidFill>
                  <a:schemeClr val="bg1">
                    <a:lumMod val="95000"/>
                  </a:schemeClr>
                </a:solidFill>
              </a:rPr>
              <a:t>BAB 5</a:t>
            </a:r>
            <a:endParaRPr lang="id-ID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1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8DA4A8-7ED3-22DE-3F1D-AF8DD8582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Folded Corner 1">
            <a:extLst>
              <a:ext uri="{FF2B5EF4-FFF2-40B4-BE49-F238E27FC236}">
                <a16:creationId xmlns:a16="http://schemas.microsoft.com/office/drawing/2014/main" id="{D5F5165B-81AC-ECB8-7B39-BCDBBE86BB9C}"/>
              </a:ext>
            </a:extLst>
          </p:cNvPr>
          <p:cNvSpPr/>
          <p:nvPr/>
        </p:nvSpPr>
        <p:spPr>
          <a:xfrm>
            <a:off x="9701778" y="147336"/>
            <a:ext cx="2151555" cy="406400"/>
          </a:xfrm>
          <a:prstGeom prst="foldedCorner">
            <a:avLst/>
          </a:prstGeom>
          <a:solidFill>
            <a:srgbClr val="FF99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CONTOH 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6" name="Content Placeholder 6">
                <a:extLst>
                  <a:ext uri="{FF2B5EF4-FFF2-40B4-BE49-F238E27FC236}">
                    <a16:creationId xmlns:a16="http://schemas.microsoft.com/office/drawing/2014/main" id="{9E4F2BF7-CF5D-300D-2551-2ACE042CEDC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5999" y="783158"/>
                <a:ext cx="5757333" cy="1824575"/>
              </a:xfrm>
              <a:prstGeom prst="rect">
                <a:avLst/>
              </a:prstGeom>
              <a:solidFill>
                <a:schemeClr val="bg1"/>
              </a:solidFill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400" dirty="0"/>
                  <a:t>Hasil </a:t>
                </a:r>
                <a:r>
                  <a:rPr lang="en-US" sz="2400" dirty="0" err="1"/>
                  <a:t>prakiraan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cuaca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menyebutkan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bahwa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peluang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hari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ini</a:t>
                </a:r>
                <a:r>
                  <a:rPr lang="en-US" sz="2400" dirty="0"/>
                  <a:t> dan </a:t>
                </a:r>
                <a:r>
                  <a:rPr lang="en-US" sz="2400" dirty="0" err="1"/>
                  <a:t>besok</a:t>
                </a:r>
                <a:r>
                  <a:rPr lang="en-US" sz="2400" dirty="0"/>
                  <a:t> </a:t>
                </a:r>
                <a:r>
                  <a:rPr lang="en-US" sz="2400" dirty="0" err="1"/>
                  <a:t>akan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terjadi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hujan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berturut-turut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adalah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/>
                  <a:t> dan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 . </a:t>
                </a:r>
                <a:r>
                  <a:rPr lang="en-US" sz="2400" dirty="0" err="1"/>
                  <a:t>Tentukan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peluang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dua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hari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berturut-turut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hujan</a:t>
                </a:r>
                <a:r>
                  <a:rPr lang="en-US" sz="2400" dirty="0"/>
                  <a:t> </a:t>
                </a:r>
              </a:p>
            </p:txBody>
          </p:sp>
        </mc:Choice>
        <mc:Fallback>
          <p:sp>
            <p:nvSpPr>
              <p:cNvPr id="36" name="Content Placeholder 6">
                <a:extLst>
                  <a:ext uri="{FF2B5EF4-FFF2-40B4-BE49-F238E27FC236}">
                    <a16:creationId xmlns:a16="http://schemas.microsoft.com/office/drawing/2014/main" id="{9E4F2BF7-CF5D-300D-2551-2ACE042CE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999" y="783158"/>
                <a:ext cx="5757333" cy="1824575"/>
              </a:xfrm>
              <a:prstGeom prst="rect">
                <a:avLst/>
              </a:prstGeom>
              <a:blipFill>
                <a:blip r:embed="rId5"/>
                <a:stretch>
                  <a:fillRect l="-1589" t="-2667" r="-1589" b="-1000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Folded Corner 1">
            <a:extLst>
              <a:ext uri="{FF2B5EF4-FFF2-40B4-BE49-F238E27FC236}">
                <a16:creationId xmlns:a16="http://schemas.microsoft.com/office/drawing/2014/main" id="{F01ACF14-3332-450C-711C-ADB3C731FDF3}"/>
              </a:ext>
            </a:extLst>
          </p:cNvPr>
          <p:cNvSpPr/>
          <p:nvPr/>
        </p:nvSpPr>
        <p:spPr>
          <a:xfrm>
            <a:off x="135467" y="187241"/>
            <a:ext cx="2231780" cy="406400"/>
          </a:xfrm>
          <a:prstGeom prst="foldedCorner">
            <a:avLst/>
          </a:prstGeom>
          <a:solidFill>
            <a:srgbClr val="FF99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Penyelesaian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6">
                <a:extLst>
                  <a:ext uri="{FF2B5EF4-FFF2-40B4-BE49-F238E27FC236}">
                    <a16:creationId xmlns:a16="http://schemas.microsoft.com/office/drawing/2014/main" id="{F3A2908D-1887-7AE2-416E-A97BBAC49B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3336" y="750563"/>
                <a:ext cx="5061614" cy="1162904"/>
              </a:xfrm>
              <a:prstGeom prst="rect">
                <a:avLst/>
              </a:prstGeom>
              <a:solidFill>
                <a:schemeClr val="bg1"/>
              </a:solidFill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Misalkan:</a:t>
                </a:r>
              </a:p>
              <a:p>
                <a:pPr marL="520700" indent="-520700" algn="just"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=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Peluang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kejadian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hari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ini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hujan</a:t>
                </a:r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520700" indent="-520700" algn="just">
                  <a:buNone/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=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Peluang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kejadian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besok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hujan</a:t>
                </a:r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9" name="Content Placeholder 6">
                <a:extLst>
                  <a:ext uri="{FF2B5EF4-FFF2-40B4-BE49-F238E27FC236}">
                    <a16:creationId xmlns:a16="http://schemas.microsoft.com/office/drawing/2014/main" id="{F3A2908D-1887-7AE2-416E-A97BBAC49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336" y="750563"/>
                <a:ext cx="5061614" cy="1162904"/>
              </a:xfrm>
              <a:prstGeom prst="rect">
                <a:avLst/>
              </a:prstGeom>
              <a:blipFill>
                <a:blip r:embed="rId6"/>
                <a:stretch>
                  <a:fillRect l="-1203" t="-2618" b="-6283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8BEB01A-893E-6AE5-BBD9-35C81AF377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3336" y="2395904"/>
                <a:ext cx="5061614" cy="1576500"/>
              </a:xfrm>
              <a:prstGeom prst="rect">
                <a:avLst/>
              </a:prstGeom>
              <a:solidFill>
                <a:schemeClr val="bg1"/>
              </a:solidFill>
              <a:ln w="15875">
                <a:noFill/>
              </a:ln>
            </p:spPr>
            <p:txBody>
              <a:bodyPr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20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en-US" sz="200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000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000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bSup>
                        </m:e>
                      </m:d>
                      <m:r>
                        <a:rPr lang="en-US" sz="200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000" b="0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0" indent="0" algn="just">
                  <a:buNone/>
                </a:pPr>
                <a:endParaRPr lang="en-US" sz="2000" b="0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00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200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en-US" sz="200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000" i="1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</m:sSubSup>
                        </m:e>
                      </m:d>
                      <m:r>
                        <a:rPr lang="en-US" sz="200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000" i="1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48BEB01A-893E-6AE5-BBD9-35C81AF37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336" y="2395904"/>
                <a:ext cx="5061614" cy="15765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BDC2EFC7-FC65-4EB9-A909-A76BE90CBAB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68286" y="3685427"/>
                <a:ext cx="5843317" cy="641685"/>
              </a:xfrm>
              <a:prstGeom prst="rect">
                <a:avLst/>
              </a:prstGeom>
              <a:solidFill>
                <a:schemeClr val="bg1"/>
              </a:solidFill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Jadi,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peluang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dua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hari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berturut-turut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hujan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5">
                        <a:lumMod val="50000"/>
                      </a:schemeClr>
                    </a:solidFill>
                  </a:rPr>
                  <a:t>adalah</a:t>
                </a:r>
                <a:r>
                  <a:rPr lang="en-US" sz="2000" dirty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BDC2EFC7-FC65-4EB9-A909-A76BE90CBA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8286" y="3685427"/>
                <a:ext cx="5843317" cy="641685"/>
              </a:xfrm>
              <a:prstGeom prst="rect">
                <a:avLst/>
              </a:prstGeom>
              <a:blipFill>
                <a:blip r:embed="rId8"/>
                <a:stretch>
                  <a:fillRect l="-1043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E9C2D3D-2C59-7F85-B048-D8D8DDE7BD91}"/>
                  </a:ext>
                </a:extLst>
              </p:cNvPr>
              <p:cNvSpPr txBox="1"/>
              <p:nvPr/>
            </p:nvSpPr>
            <p:spPr>
              <a:xfrm>
                <a:off x="444500" y="4417478"/>
                <a:ext cx="3835400" cy="140833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8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8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 .</m:t>
                    </m:r>
                    <m:r>
                      <a:rPr lang="en-US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.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E9C2D3D-2C59-7F85-B048-D8D8DDE7BD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00" y="4417478"/>
                <a:ext cx="3835400" cy="140833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355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6" grpId="0" animBg="1"/>
      <p:bldP spid="38" grpId="0" animBg="1"/>
      <p:bldP spid="9" grpId="0" animBg="1"/>
      <p:bldP spid="10" grpId="0" animBg="1"/>
      <p:bldP spid="7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C5FC1B-BFB9-1D0C-305C-822971B3B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6" name="Content Placeholder 6">
            <a:extLst>
              <a:ext uri="{FF2B5EF4-FFF2-40B4-BE49-F238E27FC236}">
                <a16:creationId xmlns:a16="http://schemas.microsoft.com/office/drawing/2014/main" id="{9E4F2BF7-CF5D-300D-2551-2ACE042CEDC2}"/>
              </a:ext>
            </a:extLst>
          </p:cNvPr>
          <p:cNvSpPr txBox="1">
            <a:spLocks/>
          </p:cNvSpPr>
          <p:nvPr/>
        </p:nvSpPr>
        <p:spPr>
          <a:xfrm>
            <a:off x="318052" y="783159"/>
            <a:ext cx="11535281" cy="1214974"/>
          </a:xfrm>
          <a:prstGeom prst="rect">
            <a:avLst/>
          </a:prstGeom>
          <a:solidFill>
            <a:schemeClr val="bg1"/>
          </a:solidFill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 err="1"/>
              <a:t>Angga</a:t>
            </a:r>
            <a:r>
              <a:rPr lang="en-US" sz="2400" dirty="0"/>
              <a:t> </a:t>
            </a:r>
            <a:r>
              <a:rPr lang="en-US" sz="2400" dirty="0" err="1"/>
              <a:t>berangkat</a:t>
            </a:r>
            <a:r>
              <a:rPr lang="en-US" sz="2400" dirty="0"/>
              <a:t> </a:t>
            </a:r>
            <a:r>
              <a:rPr lang="en-US" sz="2400" dirty="0" err="1"/>
              <a:t>sekolah</a:t>
            </a:r>
            <a:r>
              <a:rPr lang="en-US" sz="2400" dirty="0"/>
              <a:t> </a:t>
            </a:r>
            <a:r>
              <a:rPr lang="en-US" sz="2400" dirty="0" err="1"/>
              <a:t>menggunakan</a:t>
            </a:r>
            <a:r>
              <a:rPr lang="en-US" sz="2400" dirty="0"/>
              <a:t> bus. </a:t>
            </a:r>
            <a:r>
              <a:rPr lang="en-US" sz="2400" dirty="0" err="1"/>
              <a:t>Selalu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bagi</a:t>
            </a:r>
            <a:r>
              <a:rPr lang="en-US" sz="2400" dirty="0"/>
              <a:t> </a:t>
            </a:r>
            <a:r>
              <a:rPr lang="en-US" sz="2400" dirty="0" err="1"/>
              <a:t>Angga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terlambat</a:t>
            </a:r>
            <a:r>
              <a:rPr lang="en-US" sz="2400" dirty="0"/>
              <a:t>, </a:t>
            </a:r>
            <a:r>
              <a:rPr lang="en-US" sz="2400" dirty="0" err="1"/>
              <a:t>baik</a:t>
            </a:r>
            <a:r>
              <a:rPr lang="en-US" sz="2400" dirty="0"/>
              <a:t> </a:t>
            </a:r>
            <a:r>
              <a:rPr lang="en-US" sz="2400" dirty="0" err="1"/>
              <a:t>disebabkan</a:t>
            </a:r>
            <a:r>
              <a:rPr lang="en-US" sz="2400" dirty="0"/>
              <a:t> </a:t>
            </a:r>
            <a:r>
              <a:rPr lang="en-US" sz="2400" dirty="0" err="1"/>
              <a:t>karena</a:t>
            </a:r>
            <a:r>
              <a:rPr lang="en-US" sz="2400" dirty="0"/>
              <a:t> </a:t>
            </a:r>
            <a:r>
              <a:rPr lang="en-US" sz="2400" dirty="0" err="1"/>
              <a:t>keterlambatan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datang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halte</a:t>
            </a:r>
            <a:r>
              <a:rPr lang="en-US" sz="2400" dirty="0"/>
              <a:t> </a:t>
            </a:r>
            <a:r>
              <a:rPr lang="en-US" sz="2400" dirty="0" err="1"/>
              <a:t>maupun</a:t>
            </a:r>
            <a:r>
              <a:rPr lang="en-US" sz="2400" dirty="0"/>
              <a:t> </a:t>
            </a:r>
            <a:r>
              <a:rPr lang="en-US" sz="2400" dirty="0" err="1"/>
              <a:t>disebabkan</a:t>
            </a:r>
            <a:r>
              <a:rPr lang="en-US" sz="2400" dirty="0"/>
              <a:t> </a:t>
            </a:r>
            <a:r>
              <a:rPr lang="en-US" sz="2400" dirty="0" err="1"/>
              <a:t>karena</a:t>
            </a:r>
            <a:r>
              <a:rPr lang="en-US" sz="2400" dirty="0"/>
              <a:t> </a:t>
            </a:r>
            <a:r>
              <a:rPr lang="en-US" sz="2400" dirty="0" err="1"/>
              <a:t>keterlambatan</a:t>
            </a:r>
            <a:r>
              <a:rPr lang="en-US" sz="2400" dirty="0"/>
              <a:t> bus yang </a:t>
            </a:r>
            <a:r>
              <a:rPr lang="en-US" sz="2400" dirty="0" err="1"/>
              <a:t>datang</a:t>
            </a:r>
            <a:r>
              <a:rPr lang="en-US" sz="2400" dirty="0"/>
              <a:t>. </a:t>
            </a:r>
            <a:endParaRPr lang="id-ID" sz="2400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CBBC9825-DF81-BE3F-52BD-6C02127CBDB2}"/>
              </a:ext>
            </a:extLst>
          </p:cNvPr>
          <p:cNvSpPr txBox="1">
            <a:spLocks/>
          </p:cNvSpPr>
          <p:nvPr/>
        </p:nvSpPr>
        <p:spPr>
          <a:xfrm>
            <a:off x="5369795" y="316706"/>
            <a:ext cx="2323530" cy="466453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F8C36AF-8AE0-0624-8A1E-F99D32C5C93D}"/>
              </a:ext>
            </a:extLst>
          </p:cNvPr>
          <p:cNvSpPr txBox="1">
            <a:spLocks/>
          </p:cNvSpPr>
          <p:nvPr/>
        </p:nvSpPr>
        <p:spPr>
          <a:xfrm>
            <a:off x="328359" y="2903507"/>
            <a:ext cx="11535281" cy="1937590"/>
          </a:xfrm>
          <a:prstGeom prst="rect">
            <a:avLst/>
          </a:prstGeom>
          <a:solidFill>
            <a:schemeClr val="bg1"/>
          </a:solidFill>
          <a:ln w="15875">
            <a:noFill/>
          </a:ln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 err="1"/>
              <a:t>Misalkan</a:t>
            </a:r>
            <a:r>
              <a:rPr lang="en-US" sz="2400" dirty="0"/>
              <a:t> </a:t>
            </a: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Angga</a:t>
            </a:r>
            <a:r>
              <a:rPr lang="en-US" sz="2400" dirty="0"/>
              <a:t> </a:t>
            </a:r>
            <a:r>
              <a:rPr lang="en-US" sz="2400" dirty="0" err="1"/>
              <a:t>datang</a:t>
            </a:r>
            <a:r>
              <a:rPr lang="en-US" sz="2400" dirty="0"/>
              <a:t> </a:t>
            </a:r>
            <a:r>
              <a:rPr lang="en-US" sz="2400" dirty="0" err="1"/>
              <a:t>terlambat</a:t>
            </a:r>
            <a:r>
              <a:rPr lang="en-US" sz="2400" dirty="0"/>
              <a:t> </a:t>
            </a:r>
            <a:r>
              <a:rPr lang="en-US" sz="2400" dirty="0" err="1"/>
              <a:t>karena</a:t>
            </a:r>
            <a:r>
              <a:rPr lang="en-US" sz="2400" dirty="0"/>
              <a:t> </a:t>
            </a:r>
            <a:r>
              <a:rPr lang="en-US" sz="2400" dirty="0" err="1"/>
              <a:t>Angga</a:t>
            </a:r>
            <a:r>
              <a:rPr lang="en-US" sz="2400" dirty="0"/>
              <a:t> </a:t>
            </a:r>
            <a:r>
              <a:rPr lang="en-US" sz="2400" dirty="0" err="1"/>
              <a:t>terlambat</a:t>
            </a:r>
            <a:r>
              <a:rPr lang="en-US" sz="2400" dirty="0"/>
              <a:t> </a:t>
            </a:r>
            <a:r>
              <a:rPr lang="en-US" sz="2400" dirty="0" err="1"/>
              <a:t>datang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halte</a:t>
            </a:r>
            <a:r>
              <a:rPr lang="en-US" sz="2400" dirty="0"/>
              <a:t> dan bus yang juga </a:t>
            </a:r>
            <a:r>
              <a:rPr lang="en-US" sz="2400" dirty="0" err="1"/>
              <a:t>terlambat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3%. Jika </a:t>
            </a:r>
            <a:r>
              <a:rPr lang="en-US" sz="2400" dirty="0" err="1"/>
              <a:t>peluang</a:t>
            </a:r>
            <a:r>
              <a:rPr lang="en-US" sz="2400" dirty="0"/>
              <a:t> bus </a:t>
            </a:r>
            <a:r>
              <a:rPr lang="en-US" sz="2400" dirty="0" err="1"/>
              <a:t>datang</a:t>
            </a:r>
            <a:r>
              <a:rPr lang="en-US" sz="2400" dirty="0"/>
              <a:t> </a:t>
            </a:r>
            <a:r>
              <a:rPr lang="en-US" sz="2400" dirty="0" err="1"/>
              <a:t>terlambat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10%, </a:t>
            </a:r>
            <a:r>
              <a:rPr lang="en-US" sz="2400" dirty="0" err="1"/>
              <a:t>tentukan</a:t>
            </a:r>
            <a:r>
              <a:rPr lang="en-US" sz="2400" dirty="0"/>
              <a:t>:</a:t>
            </a:r>
          </a:p>
          <a:p>
            <a:pPr marL="457200" indent="-457200" algn="just">
              <a:buAutoNum type="alphaLcPeriod"/>
            </a:pP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Angga</a:t>
            </a:r>
            <a:r>
              <a:rPr lang="en-US" sz="2400" dirty="0"/>
              <a:t> </a:t>
            </a:r>
            <a:r>
              <a:rPr lang="en-US" sz="2400" dirty="0" err="1"/>
              <a:t>terlambat</a:t>
            </a:r>
            <a:r>
              <a:rPr lang="en-US" sz="2400" dirty="0"/>
              <a:t> </a:t>
            </a:r>
            <a:r>
              <a:rPr lang="en-US" sz="2400" dirty="0" err="1"/>
              <a:t>datang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halte</a:t>
            </a:r>
            <a:r>
              <a:rPr lang="en-US" sz="2400" dirty="0"/>
              <a:t> </a:t>
            </a:r>
          </a:p>
          <a:p>
            <a:pPr marL="457200" indent="-457200" algn="just">
              <a:buAutoNum type="alphaLcPeriod"/>
            </a:pP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Angga</a:t>
            </a:r>
            <a:r>
              <a:rPr lang="en-US" sz="2400" dirty="0"/>
              <a:t> </a:t>
            </a:r>
            <a:r>
              <a:rPr lang="en-US" sz="2400" dirty="0" err="1"/>
              <a:t>datang</a:t>
            </a:r>
            <a:r>
              <a:rPr lang="en-US" sz="2400" dirty="0"/>
              <a:t> </a:t>
            </a:r>
            <a:r>
              <a:rPr lang="en-US" sz="2400" dirty="0" err="1"/>
              <a:t>terlambat</a:t>
            </a:r>
            <a:r>
              <a:rPr lang="en-US" sz="2400" dirty="0"/>
              <a:t> </a:t>
            </a:r>
            <a:r>
              <a:rPr lang="en-US" sz="2400" dirty="0" err="1"/>
              <a:t>karena</a:t>
            </a:r>
            <a:r>
              <a:rPr lang="en-US" sz="2400" dirty="0"/>
              <a:t> </a:t>
            </a:r>
            <a:r>
              <a:rPr lang="en-US" sz="2400" dirty="0" err="1"/>
              <a:t>Angga</a:t>
            </a:r>
            <a:r>
              <a:rPr lang="en-US" sz="2400" dirty="0"/>
              <a:t> </a:t>
            </a:r>
            <a:r>
              <a:rPr lang="en-US" sz="2400" dirty="0" err="1"/>
              <a:t>terlambat</a:t>
            </a:r>
            <a:r>
              <a:rPr lang="en-US" sz="2400" dirty="0"/>
              <a:t> </a:t>
            </a:r>
            <a:r>
              <a:rPr lang="en-US" sz="2400" dirty="0" err="1"/>
              <a:t>datang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halte</a:t>
            </a:r>
            <a:r>
              <a:rPr lang="en-US" sz="2400" dirty="0"/>
              <a:t> </a:t>
            </a:r>
            <a:r>
              <a:rPr lang="en-US" sz="2400" dirty="0" err="1"/>
              <a:t>padahal</a:t>
            </a:r>
            <a:r>
              <a:rPr lang="en-US" sz="2400" dirty="0"/>
              <a:t> bus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datang</a:t>
            </a:r>
            <a:r>
              <a:rPr lang="en-US" sz="2400" dirty="0"/>
              <a:t> </a:t>
            </a:r>
            <a:r>
              <a:rPr lang="en-US" sz="2400" dirty="0" err="1"/>
              <a:t>terlambat</a:t>
            </a:r>
            <a:r>
              <a:rPr lang="en-US" sz="2400" dirty="0"/>
              <a:t>, dan</a:t>
            </a:r>
          </a:p>
          <a:p>
            <a:pPr marL="457200" indent="-457200" algn="just">
              <a:buAutoNum type="alphaLcPeriod"/>
            </a:pP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Angga</a:t>
            </a:r>
            <a:r>
              <a:rPr lang="en-US" sz="2400" dirty="0"/>
              <a:t> </a:t>
            </a:r>
            <a:r>
              <a:rPr lang="en-US" sz="2400" dirty="0" err="1"/>
              <a:t>datang</a:t>
            </a:r>
            <a:r>
              <a:rPr lang="en-US" sz="2400" dirty="0"/>
              <a:t> </a:t>
            </a:r>
            <a:r>
              <a:rPr lang="en-US" sz="2400" dirty="0" err="1"/>
              <a:t>terlambat</a:t>
            </a:r>
            <a:r>
              <a:rPr lang="en-US" sz="2400" dirty="0"/>
              <a:t> </a:t>
            </a:r>
            <a:r>
              <a:rPr lang="en-US" sz="2400" dirty="0" err="1"/>
              <a:t>karena</a:t>
            </a:r>
            <a:r>
              <a:rPr lang="en-US" sz="2400" dirty="0"/>
              <a:t> bus </a:t>
            </a:r>
            <a:r>
              <a:rPr lang="en-US" sz="2400" dirty="0" err="1"/>
              <a:t>datang</a:t>
            </a:r>
            <a:r>
              <a:rPr lang="en-US" sz="2400" dirty="0"/>
              <a:t> </a:t>
            </a:r>
            <a:r>
              <a:rPr lang="en-US" sz="2400" dirty="0" err="1"/>
              <a:t>terlambat</a:t>
            </a:r>
            <a:r>
              <a:rPr lang="en-US" sz="2400" dirty="0"/>
              <a:t>, </a:t>
            </a:r>
            <a:r>
              <a:rPr lang="en-US" sz="2400" dirty="0" err="1"/>
              <a:t>padahal</a:t>
            </a:r>
            <a:r>
              <a:rPr lang="en-US" sz="2400" dirty="0"/>
              <a:t> </a:t>
            </a:r>
            <a:r>
              <a:rPr lang="en-US" sz="2400" dirty="0" err="1"/>
              <a:t>Angga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terlambat</a:t>
            </a:r>
            <a:r>
              <a:rPr lang="en-US" sz="2400" dirty="0"/>
              <a:t> </a:t>
            </a:r>
            <a:r>
              <a:rPr lang="en-US" sz="2400" dirty="0" err="1"/>
              <a:t>datang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halte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2837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D205C6-F124-3958-A050-1BDE8C5E4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820" y="2849106"/>
            <a:ext cx="4620076" cy="25121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6" name="Content Placeholder 6">
            <a:extLst>
              <a:ext uri="{FF2B5EF4-FFF2-40B4-BE49-F238E27FC236}">
                <a16:creationId xmlns:a16="http://schemas.microsoft.com/office/drawing/2014/main" id="{9E4F2BF7-CF5D-300D-2551-2ACE042CEDC2}"/>
              </a:ext>
            </a:extLst>
          </p:cNvPr>
          <p:cNvSpPr txBox="1">
            <a:spLocks/>
          </p:cNvSpPr>
          <p:nvPr/>
        </p:nvSpPr>
        <p:spPr>
          <a:xfrm>
            <a:off x="328359" y="783159"/>
            <a:ext cx="11535281" cy="1937590"/>
          </a:xfrm>
          <a:prstGeom prst="rect">
            <a:avLst/>
          </a:prstGeom>
          <a:solidFill>
            <a:schemeClr val="bg1"/>
          </a:solidFill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 err="1"/>
              <a:t>Dalam</a:t>
            </a:r>
            <a:r>
              <a:rPr lang="en-US" sz="2400" dirty="0"/>
              <a:t> proses </a:t>
            </a:r>
            <a:r>
              <a:rPr lang="en-US" sz="2400" dirty="0" err="1"/>
              <a:t>pembuatan</a:t>
            </a:r>
            <a:r>
              <a:rPr lang="en-US" sz="2400" dirty="0"/>
              <a:t> </a:t>
            </a:r>
            <a:r>
              <a:rPr lang="en-US" sz="2400" dirty="0" err="1"/>
              <a:t>sebuah</a:t>
            </a:r>
            <a:r>
              <a:rPr lang="en-US" sz="2400" dirty="0"/>
              <a:t> </a:t>
            </a:r>
            <a:r>
              <a:rPr lang="en-US" sz="2400" dirty="0" err="1"/>
              <a:t>barang</a:t>
            </a:r>
            <a:r>
              <a:rPr lang="en-US" sz="2400" dirty="0"/>
              <a:t>, </a:t>
            </a:r>
            <a:r>
              <a:rPr lang="en-US" sz="2400" dirty="0" err="1"/>
              <a:t>kemungkinan</a:t>
            </a:r>
            <a:r>
              <a:rPr lang="en-US" sz="2400" dirty="0"/>
              <a:t> </a:t>
            </a:r>
            <a:r>
              <a:rPr lang="en-US" sz="2400" dirty="0" err="1"/>
              <a:t>barang</a:t>
            </a:r>
            <a:r>
              <a:rPr lang="en-US" sz="2400" dirty="0"/>
              <a:t> yang </a:t>
            </a:r>
            <a:r>
              <a:rPr lang="en-US" sz="2400" dirty="0" err="1"/>
              <a:t>dihasilkan</a:t>
            </a:r>
            <a:r>
              <a:rPr lang="en-US" sz="2400" dirty="0"/>
              <a:t> </a:t>
            </a:r>
            <a:r>
              <a:rPr lang="en-US" sz="2400" dirty="0" err="1"/>
              <a:t>cacat</a:t>
            </a:r>
            <a:r>
              <a:rPr lang="en-US" sz="2400" dirty="0"/>
              <a:t> </a:t>
            </a:r>
            <a:r>
              <a:rPr lang="en-US" sz="2400" dirty="0" err="1"/>
              <a:t>produksi</a:t>
            </a:r>
            <a:r>
              <a:rPr lang="en-US" sz="2400" dirty="0"/>
              <a:t> (reject)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selalu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. </a:t>
            </a:r>
            <a:r>
              <a:rPr lang="en-US" sz="2400" dirty="0" err="1"/>
              <a:t>Misalkan</a:t>
            </a:r>
            <a:r>
              <a:rPr lang="en-US" sz="2400" dirty="0"/>
              <a:t> proses </a:t>
            </a:r>
            <a:r>
              <a:rPr lang="en-US" sz="2400" dirty="0" err="1"/>
              <a:t>bubut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membuat</a:t>
            </a:r>
            <a:r>
              <a:rPr lang="en-US" sz="2400" dirty="0"/>
              <a:t> gear, rata-rata </a:t>
            </a:r>
            <a:r>
              <a:rPr lang="en-US" sz="2400" dirty="0" err="1"/>
              <a:t>kemungkinan</a:t>
            </a:r>
            <a:r>
              <a:rPr lang="en-US" sz="2400" dirty="0"/>
              <a:t> </a:t>
            </a:r>
            <a:r>
              <a:rPr lang="en-US" sz="2400" dirty="0" err="1"/>
              <a:t>banyak</a:t>
            </a:r>
            <a:r>
              <a:rPr lang="en-US" sz="2400" dirty="0"/>
              <a:t> </a:t>
            </a:r>
            <a:r>
              <a:rPr lang="en-US" sz="2400" dirty="0" err="1"/>
              <a:t>barang</a:t>
            </a:r>
            <a:r>
              <a:rPr lang="en-US" sz="2400" dirty="0"/>
              <a:t> reject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sesuai</a:t>
            </a:r>
            <a:r>
              <a:rPr lang="en-US" sz="2400" dirty="0"/>
              <a:t> </a:t>
            </a:r>
            <a:r>
              <a:rPr lang="en-US" sz="2400" dirty="0" err="1"/>
              <a:t>spesifikasi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0,5%. Jika </a:t>
            </a:r>
            <a:r>
              <a:rPr lang="en-US" sz="2400" dirty="0" err="1"/>
              <a:t>ada</a:t>
            </a:r>
            <a:r>
              <a:rPr lang="en-US" sz="2400" dirty="0"/>
              <a:t> 4 </a:t>
            </a:r>
            <a:r>
              <a:rPr lang="en-US" sz="2400" dirty="0" err="1"/>
              <a:t>mesin</a:t>
            </a:r>
            <a:r>
              <a:rPr lang="en-US" sz="2400" dirty="0"/>
              <a:t> “X” yang </a:t>
            </a:r>
            <a:r>
              <a:rPr lang="en-US" sz="2400" dirty="0" err="1"/>
              <a:t>beroperasi</a:t>
            </a:r>
            <a:r>
              <a:rPr lang="en-US" sz="2400" dirty="0"/>
              <a:t>, </a:t>
            </a:r>
            <a:r>
              <a:rPr lang="en-US" sz="2400" dirty="0" err="1"/>
              <a:t>kemudian</a:t>
            </a:r>
            <a:r>
              <a:rPr lang="en-US" sz="2400" dirty="0"/>
              <a:t> </a:t>
            </a:r>
            <a:r>
              <a:rPr lang="en-US" sz="2400" dirty="0" err="1"/>
              <a:t>hasil</a:t>
            </a:r>
            <a:r>
              <a:rPr lang="en-US" sz="2400" dirty="0"/>
              <a:t> </a:t>
            </a:r>
            <a:r>
              <a:rPr lang="en-US" sz="2400" dirty="0" err="1"/>
              <a:t>produksi</a:t>
            </a:r>
            <a:r>
              <a:rPr lang="en-US" sz="2400" dirty="0"/>
              <a:t> masing-masing </a:t>
            </a:r>
            <a:r>
              <a:rPr lang="en-US" sz="2400" dirty="0" err="1"/>
              <a:t>diambil</a:t>
            </a:r>
            <a:r>
              <a:rPr lang="en-US" sz="2400" dirty="0"/>
              <a:t> </a:t>
            </a:r>
            <a:r>
              <a:rPr lang="en-US" sz="2400" dirty="0" err="1"/>
              <a:t>satu</a:t>
            </a:r>
            <a:r>
              <a:rPr lang="en-US" sz="2400" dirty="0"/>
              <a:t> unit. </a:t>
            </a:r>
            <a:r>
              <a:rPr lang="en-US" sz="2400" dirty="0" err="1"/>
              <a:t>Tentukan</a:t>
            </a:r>
            <a:r>
              <a:rPr lang="en-US" sz="2400" dirty="0"/>
              <a:t> </a:t>
            </a:r>
            <a:r>
              <a:rPr lang="en-US" sz="2400" dirty="0" err="1"/>
              <a:t>peluang</a:t>
            </a:r>
            <a:r>
              <a:rPr lang="en-US" sz="2400" dirty="0"/>
              <a:t> yang </a:t>
            </a:r>
            <a:r>
              <a:rPr lang="en-US" sz="2400" dirty="0" err="1"/>
              <a:t>terambil</a:t>
            </a:r>
            <a:r>
              <a:rPr lang="en-US" sz="2400" dirty="0"/>
              <a:t>:</a:t>
            </a:r>
            <a:endParaRPr lang="id-ID" sz="2400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CBBC9825-DF81-BE3F-52BD-6C02127CBDB2}"/>
              </a:ext>
            </a:extLst>
          </p:cNvPr>
          <p:cNvSpPr txBox="1">
            <a:spLocks/>
          </p:cNvSpPr>
          <p:nvPr/>
        </p:nvSpPr>
        <p:spPr>
          <a:xfrm>
            <a:off x="5369795" y="316706"/>
            <a:ext cx="2323530" cy="466453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F8C36AF-8AE0-0624-8A1E-F99D32C5C93D}"/>
              </a:ext>
            </a:extLst>
          </p:cNvPr>
          <p:cNvSpPr txBox="1">
            <a:spLocks/>
          </p:cNvSpPr>
          <p:nvPr/>
        </p:nvSpPr>
        <p:spPr>
          <a:xfrm>
            <a:off x="328359" y="2903507"/>
            <a:ext cx="11535281" cy="1937590"/>
          </a:xfrm>
          <a:prstGeom prst="rect">
            <a:avLst/>
          </a:prstGeom>
          <a:noFill/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AutoNum type="alphaLcPeriod"/>
            </a:pPr>
            <a:r>
              <a:rPr lang="en-US" sz="2400" dirty="0" err="1"/>
              <a:t>Seluruhnya</a:t>
            </a:r>
            <a:r>
              <a:rPr lang="en-US" sz="2400" dirty="0"/>
              <a:t> </a:t>
            </a:r>
            <a:r>
              <a:rPr lang="en-US" sz="2400" dirty="0" err="1"/>
              <a:t>baik</a:t>
            </a:r>
            <a:endParaRPr lang="en-US" sz="2400" dirty="0"/>
          </a:p>
          <a:p>
            <a:pPr marL="457200" indent="-457200" algn="just">
              <a:buAutoNum type="alphaLcPeriod"/>
            </a:pPr>
            <a:r>
              <a:rPr lang="en-US" sz="2400" dirty="0" err="1"/>
              <a:t>Seluruhnya</a:t>
            </a:r>
            <a:r>
              <a:rPr lang="en-US" sz="2400" dirty="0"/>
              <a:t> reject</a:t>
            </a:r>
          </a:p>
          <a:p>
            <a:pPr marL="457200" indent="-457200" algn="just">
              <a:buAutoNum type="alphaLcPeriod"/>
            </a:pPr>
            <a:r>
              <a:rPr lang="en-US" sz="2400" dirty="0"/>
              <a:t>Paling </a:t>
            </a:r>
            <a:r>
              <a:rPr lang="en-US" sz="2400" dirty="0" err="1"/>
              <a:t>sedikit</a:t>
            </a:r>
            <a:r>
              <a:rPr lang="en-US" sz="2400" dirty="0"/>
              <a:t> 3 gear yang </a:t>
            </a:r>
            <a:r>
              <a:rPr lang="en-US" sz="2400" dirty="0" err="1"/>
              <a:t>seluruhnya</a:t>
            </a:r>
            <a:r>
              <a:rPr lang="en-US" sz="2400" dirty="0"/>
              <a:t> </a:t>
            </a:r>
            <a:r>
              <a:rPr lang="en-US" sz="2400" dirty="0" err="1"/>
              <a:t>baik</a:t>
            </a:r>
            <a:r>
              <a:rPr lang="en-US" sz="2400" dirty="0"/>
              <a:t> </a:t>
            </a:r>
          </a:p>
          <a:p>
            <a:pPr marL="457200" indent="-457200" algn="just">
              <a:buAutoNum type="alphaLcPeriod"/>
            </a:pPr>
            <a:r>
              <a:rPr lang="en-US" sz="2400" dirty="0"/>
              <a:t>Paling </a:t>
            </a:r>
            <a:r>
              <a:rPr lang="en-US" sz="2400" dirty="0" err="1"/>
              <a:t>banyak</a:t>
            </a:r>
            <a:r>
              <a:rPr lang="en-US" sz="2400" dirty="0"/>
              <a:t> 1 gear yang reject</a:t>
            </a:r>
          </a:p>
        </p:txBody>
      </p:sp>
    </p:spTree>
    <p:extLst>
      <p:ext uri="{BB962C8B-B14F-4D97-AF65-F5344CB8AC3E}">
        <p14:creationId xmlns:p14="http://schemas.microsoft.com/office/powerpoint/2010/main" val="291470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8F2B53-CD63-B79C-10F3-C60828120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6" name="Content Placeholder 6">
            <a:extLst>
              <a:ext uri="{FF2B5EF4-FFF2-40B4-BE49-F238E27FC236}">
                <a16:creationId xmlns:a16="http://schemas.microsoft.com/office/drawing/2014/main" id="{9E4F2BF7-CF5D-300D-2551-2ACE042CEDC2}"/>
              </a:ext>
            </a:extLst>
          </p:cNvPr>
          <p:cNvSpPr txBox="1">
            <a:spLocks/>
          </p:cNvSpPr>
          <p:nvPr/>
        </p:nvSpPr>
        <p:spPr>
          <a:xfrm>
            <a:off x="328359" y="783159"/>
            <a:ext cx="11535281" cy="1937590"/>
          </a:xfrm>
          <a:prstGeom prst="rect">
            <a:avLst/>
          </a:prstGeom>
          <a:solidFill>
            <a:schemeClr val="bg1"/>
          </a:solidFill>
          <a:ln w="15875">
            <a:noFill/>
          </a:ln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 err="1"/>
              <a:t>Dilakukan</a:t>
            </a:r>
            <a:r>
              <a:rPr lang="en-US" sz="2400" dirty="0"/>
              <a:t> </a:t>
            </a:r>
            <a:r>
              <a:rPr lang="en-US" sz="2400" dirty="0" err="1"/>
              <a:t>pelemparan</a:t>
            </a:r>
            <a:r>
              <a:rPr lang="en-US" sz="2400" dirty="0"/>
              <a:t> </a:t>
            </a:r>
            <a:r>
              <a:rPr lang="en-US" sz="2400" dirty="0" err="1"/>
              <a:t>terhadap</a:t>
            </a:r>
            <a:r>
              <a:rPr lang="en-US" sz="2400" dirty="0"/>
              <a:t> </a:t>
            </a:r>
            <a:r>
              <a:rPr lang="en-US" sz="2400" dirty="0" err="1"/>
              <a:t>dua</a:t>
            </a:r>
            <a:r>
              <a:rPr lang="en-US" sz="2400" dirty="0"/>
              <a:t> </a:t>
            </a:r>
            <a:r>
              <a:rPr lang="en-US" sz="2400" dirty="0" err="1"/>
              <a:t>dadu</a:t>
            </a:r>
            <a:r>
              <a:rPr lang="en-US" sz="2400" dirty="0"/>
              <a:t> </a:t>
            </a:r>
            <a:r>
              <a:rPr lang="en-US" sz="2400" dirty="0" err="1"/>
              <a:t>sebanyak</a:t>
            </a:r>
            <a:r>
              <a:rPr lang="en-US" sz="2400" dirty="0"/>
              <a:t> </a:t>
            </a:r>
            <a:r>
              <a:rPr lang="en-US" sz="2400" dirty="0" err="1"/>
              <a:t>satu</a:t>
            </a:r>
            <a:r>
              <a:rPr lang="en-US" sz="2400" dirty="0"/>
              <a:t> kali. </a:t>
            </a:r>
            <a:r>
              <a:rPr lang="en-US" sz="2400" dirty="0" err="1"/>
              <a:t>Tentukan</a:t>
            </a:r>
            <a:r>
              <a:rPr lang="en-US" sz="2400" dirty="0"/>
              <a:t>:</a:t>
            </a:r>
          </a:p>
          <a:p>
            <a:pPr marL="457200" indent="-457200" algn="just">
              <a:buAutoNum type="alphaLcPeriod"/>
            </a:pP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munculnya</a:t>
            </a:r>
            <a:r>
              <a:rPr lang="en-US" sz="2400" dirty="0"/>
              <a:t> </a:t>
            </a:r>
            <a:r>
              <a:rPr lang="en-US" sz="2400" dirty="0" err="1"/>
              <a:t>mata</a:t>
            </a:r>
            <a:r>
              <a:rPr lang="en-US" sz="2400" dirty="0"/>
              <a:t> </a:t>
            </a:r>
            <a:r>
              <a:rPr lang="en-US" sz="2400" dirty="0" err="1"/>
              <a:t>dadu</a:t>
            </a:r>
            <a:r>
              <a:rPr lang="en-US" sz="2400" dirty="0"/>
              <a:t> prima pada </a:t>
            </a:r>
            <a:r>
              <a:rPr lang="en-US" sz="2400" dirty="0" err="1"/>
              <a:t>dadu</a:t>
            </a:r>
            <a:r>
              <a:rPr lang="en-US" sz="2400" dirty="0"/>
              <a:t> I dan </a:t>
            </a:r>
            <a:r>
              <a:rPr lang="en-US" sz="2400" dirty="0" err="1"/>
              <a:t>mata</a:t>
            </a:r>
            <a:r>
              <a:rPr lang="en-US" sz="2400" dirty="0"/>
              <a:t> </a:t>
            </a:r>
            <a:r>
              <a:rPr lang="en-US" sz="2400" dirty="0" err="1"/>
              <a:t>dadu</a:t>
            </a:r>
            <a:r>
              <a:rPr lang="en-US" sz="2400" dirty="0"/>
              <a:t> </a:t>
            </a:r>
            <a:r>
              <a:rPr lang="en-US" sz="2400" dirty="0" err="1"/>
              <a:t>ganjil</a:t>
            </a:r>
            <a:r>
              <a:rPr lang="en-US" sz="2400" dirty="0"/>
              <a:t> pada </a:t>
            </a:r>
            <a:r>
              <a:rPr lang="en-US" sz="2400" dirty="0" err="1"/>
              <a:t>dadu</a:t>
            </a:r>
            <a:r>
              <a:rPr lang="en-US" sz="2400" dirty="0"/>
              <a:t> II </a:t>
            </a:r>
          </a:p>
          <a:p>
            <a:pPr marL="457200" indent="-457200" algn="just">
              <a:buAutoNum type="alphaLcPeriod"/>
            </a:pP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munculnya</a:t>
            </a:r>
            <a:r>
              <a:rPr lang="en-US" sz="2400" dirty="0"/>
              <a:t> </a:t>
            </a:r>
            <a:r>
              <a:rPr lang="en-US" sz="2400" dirty="0" err="1"/>
              <a:t>mata</a:t>
            </a:r>
            <a:r>
              <a:rPr lang="en-US" sz="2400" dirty="0"/>
              <a:t> </a:t>
            </a:r>
            <a:r>
              <a:rPr lang="en-US" sz="2400" dirty="0" err="1"/>
              <a:t>dadu</a:t>
            </a:r>
            <a:r>
              <a:rPr lang="en-US" sz="2400" dirty="0"/>
              <a:t> 2 pada </a:t>
            </a:r>
            <a:r>
              <a:rPr lang="en-US" sz="2400" dirty="0" err="1"/>
              <a:t>dadu</a:t>
            </a:r>
            <a:r>
              <a:rPr lang="en-US" sz="2400" dirty="0"/>
              <a:t> I dan </a:t>
            </a:r>
            <a:r>
              <a:rPr lang="en-US" sz="2400" dirty="0" err="1"/>
              <a:t>mata</a:t>
            </a:r>
            <a:r>
              <a:rPr lang="en-US" sz="2400" dirty="0"/>
              <a:t> </a:t>
            </a:r>
            <a:r>
              <a:rPr lang="en-US" sz="2400" dirty="0" err="1"/>
              <a:t>dadu</a:t>
            </a:r>
            <a:r>
              <a:rPr lang="en-US" sz="2400" dirty="0"/>
              <a:t> </a:t>
            </a:r>
            <a:r>
              <a:rPr lang="en-US" sz="2400" dirty="0" err="1"/>
              <a:t>bilangan</a:t>
            </a:r>
            <a:r>
              <a:rPr lang="en-US" sz="2400" dirty="0"/>
              <a:t> </a:t>
            </a:r>
            <a:r>
              <a:rPr lang="en-US" sz="2400" dirty="0" err="1"/>
              <a:t>kelipatan</a:t>
            </a:r>
            <a:r>
              <a:rPr lang="en-US" sz="2400" dirty="0"/>
              <a:t> 3 pada </a:t>
            </a:r>
            <a:r>
              <a:rPr lang="en-US" sz="2400" dirty="0" err="1"/>
              <a:t>dadu</a:t>
            </a:r>
            <a:r>
              <a:rPr lang="en-US" sz="2400" dirty="0"/>
              <a:t> II</a:t>
            </a:r>
          </a:p>
          <a:p>
            <a:pPr marL="457200" indent="-457200" algn="just">
              <a:buAutoNum type="alphaLcPeriod"/>
            </a:pP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munculnya</a:t>
            </a:r>
            <a:r>
              <a:rPr lang="en-US" sz="2400" dirty="0"/>
              <a:t> </a:t>
            </a:r>
            <a:r>
              <a:rPr lang="en-US" sz="2400" dirty="0" err="1"/>
              <a:t>mata</a:t>
            </a:r>
            <a:r>
              <a:rPr lang="en-US" sz="2400" dirty="0"/>
              <a:t> </a:t>
            </a:r>
            <a:r>
              <a:rPr lang="en-US" sz="2400" dirty="0" err="1"/>
              <a:t>dadu</a:t>
            </a:r>
            <a:r>
              <a:rPr lang="en-US" sz="2400" dirty="0"/>
              <a:t> </a:t>
            </a:r>
            <a:r>
              <a:rPr lang="en-US" sz="2400" dirty="0" err="1"/>
              <a:t>bilangan</a:t>
            </a:r>
            <a:r>
              <a:rPr lang="en-US" sz="2400" dirty="0"/>
              <a:t> </a:t>
            </a:r>
            <a:r>
              <a:rPr lang="en-US" sz="2400" dirty="0" err="1"/>
              <a:t>genap</a:t>
            </a:r>
            <a:r>
              <a:rPr lang="en-US" sz="2400" dirty="0"/>
              <a:t> pada </a:t>
            </a:r>
            <a:r>
              <a:rPr lang="en-US" sz="2400" dirty="0" err="1"/>
              <a:t>kedua</a:t>
            </a:r>
            <a:r>
              <a:rPr lang="en-US" sz="2400" dirty="0"/>
              <a:t> </a:t>
            </a:r>
            <a:r>
              <a:rPr lang="en-US" sz="2400" dirty="0" err="1"/>
              <a:t>dadu</a:t>
            </a:r>
            <a:endParaRPr lang="en-US" sz="2400" dirty="0"/>
          </a:p>
          <a:p>
            <a:pPr marL="457200" indent="-457200" algn="just">
              <a:buAutoNum type="alphaLcPeriod"/>
            </a:pPr>
            <a:r>
              <a:rPr lang="en-US" sz="2400" dirty="0" err="1"/>
              <a:t>Peluang</a:t>
            </a:r>
            <a:r>
              <a:rPr lang="en-US" sz="2400" dirty="0"/>
              <a:t> </a:t>
            </a:r>
            <a:r>
              <a:rPr lang="en-US" sz="2400" dirty="0" err="1"/>
              <a:t>munculnya</a:t>
            </a:r>
            <a:r>
              <a:rPr lang="en-US" sz="2400" dirty="0"/>
              <a:t> </a:t>
            </a:r>
            <a:r>
              <a:rPr lang="en-US" sz="2400" dirty="0" err="1"/>
              <a:t>mata</a:t>
            </a:r>
            <a:r>
              <a:rPr lang="en-US" sz="2400" dirty="0"/>
              <a:t> </a:t>
            </a:r>
            <a:r>
              <a:rPr lang="en-US" sz="2400" dirty="0" err="1"/>
              <a:t>dadu</a:t>
            </a:r>
            <a:r>
              <a:rPr lang="en-US" sz="2400" dirty="0"/>
              <a:t> </a:t>
            </a:r>
            <a:r>
              <a:rPr lang="en-US" sz="2400" dirty="0" err="1"/>
              <a:t>bukan</a:t>
            </a:r>
            <a:r>
              <a:rPr lang="en-US" sz="2400" dirty="0"/>
              <a:t> 1 pada </a:t>
            </a:r>
            <a:r>
              <a:rPr lang="en-US" sz="2400" dirty="0" err="1"/>
              <a:t>kedua</a:t>
            </a:r>
            <a:r>
              <a:rPr lang="en-US" sz="2400" dirty="0"/>
              <a:t> </a:t>
            </a:r>
            <a:r>
              <a:rPr lang="en-US" sz="2400" dirty="0" err="1"/>
              <a:t>dadu</a:t>
            </a:r>
            <a:r>
              <a:rPr lang="en-US" sz="2400" dirty="0"/>
              <a:t>. </a:t>
            </a:r>
            <a:endParaRPr lang="id-ID" sz="2400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CBBC9825-DF81-BE3F-52BD-6C02127CBDB2}"/>
              </a:ext>
            </a:extLst>
          </p:cNvPr>
          <p:cNvSpPr txBox="1">
            <a:spLocks/>
          </p:cNvSpPr>
          <p:nvPr/>
        </p:nvSpPr>
        <p:spPr>
          <a:xfrm>
            <a:off x="5369795" y="316706"/>
            <a:ext cx="2323530" cy="466453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  <p:pic>
        <p:nvPicPr>
          <p:cNvPr id="3" name="Graphic 2" descr="Dice">
            <a:extLst>
              <a:ext uri="{FF2B5EF4-FFF2-40B4-BE49-F238E27FC236}">
                <a16:creationId xmlns:a16="http://schemas.microsoft.com/office/drawing/2014/main" id="{A7C3B1E8-144A-DD66-4304-8011721140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06868" y="3503908"/>
            <a:ext cx="2480021" cy="248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03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AA7DE33-1C2F-11C6-ED62-02AE0D0D2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149588"/>
              </p:ext>
            </p:extLst>
          </p:nvPr>
        </p:nvGraphicFramePr>
        <p:xfrm>
          <a:off x="1070246" y="1289968"/>
          <a:ext cx="10945525" cy="4904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76228" y="-10790"/>
            <a:ext cx="3002879" cy="757839"/>
            <a:chOff x="-381000" y="54496"/>
            <a:chExt cx="3221444" cy="568379"/>
          </a:xfrm>
        </p:grpSpPr>
        <p:sp>
          <p:nvSpPr>
            <p:cNvPr id="5" name="Rectangle 4"/>
            <p:cNvSpPr/>
            <p:nvPr/>
          </p:nvSpPr>
          <p:spPr>
            <a:xfrm>
              <a:off x="-360770" y="54496"/>
              <a:ext cx="3201214" cy="561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267" b="1" dirty="0" err="1">
                  <a:solidFill>
                    <a:schemeClr val="bg1"/>
                  </a:solidFill>
                </a:rPr>
                <a:t>Peta</a:t>
              </a:r>
              <a:r>
                <a:rPr lang="en-US" sz="4267" b="1" dirty="0">
                  <a:solidFill>
                    <a:schemeClr val="bg1"/>
                  </a:solidFill>
                </a:rPr>
                <a:t> </a:t>
              </a:r>
              <a:r>
                <a:rPr lang="en-US" sz="4267" b="1" dirty="0" err="1">
                  <a:solidFill>
                    <a:schemeClr val="bg1"/>
                  </a:solidFill>
                </a:rPr>
                <a:t>Konsep</a:t>
              </a:r>
              <a:endParaRPr lang="en-US" sz="4267" b="1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-381000" y="622875"/>
              <a:ext cx="297180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7345BA1A-ED33-704F-C794-5AB259E90A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1B938A-70DA-179E-D8F0-CA7F85032C92}"/>
              </a:ext>
            </a:extLst>
          </p:cNvPr>
          <p:cNvSpPr txBox="1"/>
          <p:nvPr/>
        </p:nvSpPr>
        <p:spPr>
          <a:xfrm>
            <a:off x="6186341" y="6216316"/>
            <a:ext cx="6188696" cy="138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" dirty="0"/>
              <a:t>https://pixabay.com/id/photos/euro-koin-mata-uang-sen-sen-euro-1353420/</a:t>
            </a:r>
          </a:p>
        </p:txBody>
      </p:sp>
    </p:spTree>
    <p:extLst>
      <p:ext uri="{BB962C8B-B14F-4D97-AF65-F5344CB8AC3E}">
        <p14:creationId xmlns:p14="http://schemas.microsoft.com/office/powerpoint/2010/main" val="291072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75" name="Google Shape;23275;p51"/>
          <p:cNvSpPr/>
          <p:nvPr/>
        </p:nvSpPr>
        <p:spPr>
          <a:xfrm>
            <a:off x="1015322" y="2018241"/>
            <a:ext cx="5110000" cy="4227200"/>
          </a:xfrm>
          <a:prstGeom prst="rect">
            <a:avLst/>
          </a:prstGeom>
          <a:solidFill>
            <a:srgbClr val="AE78D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276" name="Google Shape;23276;p51"/>
          <p:cNvSpPr/>
          <p:nvPr/>
        </p:nvSpPr>
        <p:spPr>
          <a:xfrm>
            <a:off x="6093433" y="2018333"/>
            <a:ext cx="5110000" cy="42272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277" name="Google Shape;23277;p51"/>
          <p:cNvSpPr txBox="1">
            <a:spLocks noGrp="1"/>
          </p:cNvSpPr>
          <p:nvPr>
            <p:ph type="title"/>
          </p:nvPr>
        </p:nvSpPr>
        <p:spPr>
          <a:xfrm>
            <a:off x="452937" y="651141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 sz="3000" b="1" dirty="0"/>
              <a:t>Kejadian Majemuk</a:t>
            </a:r>
            <a:endParaRPr sz="3000" b="1" dirty="0"/>
          </a:p>
        </p:txBody>
      </p:sp>
      <p:sp>
        <p:nvSpPr>
          <p:cNvPr id="23278" name="Google Shape;23278;p51"/>
          <p:cNvSpPr/>
          <p:nvPr/>
        </p:nvSpPr>
        <p:spPr>
          <a:xfrm rot="-5400000">
            <a:off x="4252833" y="2299944"/>
            <a:ext cx="3681200" cy="3681200"/>
          </a:xfrm>
          <a:prstGeom prst="blockArc">
            <a:avLst>
              <a:gd name="adj1" fmla="val 10800000"/>
              <a:gd name="adj2" fmla="val 21588093"/>
              <a:gd name="adj3" fmla="val 6643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279" name="Google Shape;23279;p51"/>
          <p:cNvSpPr/>
          <p:nvPr/>
        </p:nvSpPr>
        <p:spPr>
          <a:xfrm rot="-5400000">
            <a:off x="4628695" y="2664539"/>
            <a:ext cx="2934800" cy="2934800"/>
          </a:xfrm>
          <a:prstGeom prst="blockArc">
            <a:avLst>
              <a:gd name="adj1" fmla="val 10800000"/>
              <a:gd name="adj2" fmla="val 21593275"/>
              <a:gd name="adj3" fmla="val 8501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280" name="Google Shape;23280;p51"/>
          <p:cNvSpPr/>
          <p:nvPr/>
        </p:nvSpPr>
        <p:spPr>
          <a:xfrm rot="5400000">
            <a:off x="4645302" y="2673145"/>
            <a:ext cx="2934801" cy="2934798"/>
          </a:xfrm>
          <a:prstGeom prst="blockArc">
            <a:avLst>
              <a:gd name="adj1" fmla="val 10792447"/>
              <a:gd name="adj2" fmla="val 9226"/>
              <a:gd name="adj3" fmla="val 8822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281" name="Google Shape;23281;p51"/>
          <p:cNvSpPr/>
          <p:nvPr/>
        </p:nvSpPr>
        <p:spPr>
          <a:xfrm rot="5637480">
            <a:off x="4303137" y="2227673"/>
            <a:ext cx="3664279" cy="3825742"/>
          </a:xfrm>
          <a:prstGeom prst="blockArc">
            <a:avLst>
              <a:gd name="adj1" fmla="val 10538264"/>
              <a:gd name="adj2" fmla="val 21403727"/>
              <a:gd name="adj3" fmla="val 7204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282" name="Google Shape;23282;p51"/>
          <p:cNvSpPr txBox="1">
            <a:spLocks noGrp="1"/>
          </p:cNvSpPr>
          <p:nvPr>
            <p:ph type="title"/>
          </p:nvPr>
        </p:nvSpPr>
        <p:spPr>
          <a:xfrm>
            <a:off x="925399" y="2018433"/>
            <a:ext cx="2868289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 sz="2933" b="1" dirty="0">
                <a:solidFill>
                  <a:schemeClr val="bg1"/>
                </a:solidFill>
              </a:rPr>
              <a:t>Aturan Perkalian</a:t>
            </a:r>
            <a:endParaRPr sz="2933" b="1" dirty="0">
              <a:solidFill>
                <a:schemeClr val="bg1"/>
              </a:solidFill>
            </a:endParaRPr>
          </a:p>
        </p:txBody>
      </p:sp>
      <p:sp>
        <p:nvSpPr>
          <p:cNvPr id="23283" name="Google Shape;23283;p51"/>
          <p:cNvSpPr txBox="1">
            <a:spLocks noGrp="1"/>
          </p:cNvSpPr>
          <p:nvPr>
            <p:ph type="title"/>
          </p:nvPr>
        </p:nvSpPr>
        <p:spPr>
          <a:xfrm>
            <a:off x="7888210" y="2018433"/>
            <a:ext cx="3335134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 sz="2933" b="1" dirty="0">
                <a:solidFill>
                  <a:schemeClr val="lt1"/>
                </a:solidFill>
              </a:rPr>
              <a:t>Aturan Penjumlahan</a:t>
            </a:r>
            <a:endParaRPr sz="2933" b="1" dirty="0">
              <a:solidFill>
                <a:schemeClr val="lt1"/>
              </a:solidFill>
            </a:endParaRPr>
          </a:p>
        </p:txBody>
      </p:sp>
      <p:sp>
        <p:nvSpPr>
          <p:cNvPr id="23284" name="Google Shape;23284;p51"/>
          <p:cNvSpPr txBox="1">
            <a:spLocks noGrp="1"/>
          </p:cNvSpPr>
          <p:nvPr>
            <p:ph type="title" idx="4294967295"/>
          </p:nvPr>
        </p:nvSpPr>
        <p:spPr>
          <a:xfrm>
            <a:off x="2232391" y="2642368"/>
            <a:ext cx="1592000" cy="88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r">
              <a:spcBef>
                <a:spcPts val="0"/>
              </a:spcBef>
            </a:pPr>
            <a:r>
              <a:rPr lang="en" sz="2933" b="1" dirty="0">
                <a:solidFill>
                  <a:schemeClr val="bg1"/>
                </a:solidFill>
              </a:rPr>
              <a:t>1</a:t>
            </a:r>
            <a:endParaRPr sz="2933" b="1" dirty="0">
              <a:solidFill>
                <a:schemeClr val="bg1"/>
              </a:solidFill>
            </a:endParaRPr>
          </a:p>
        </p:txBody>
      </p:sp>
      <p:sp>
        <p:nvSpPr>
          <p:cNvPr id="23285" name="Google Shape;23285;p51"/>
          <p:cNvSpPr txBox="1">
            <a:spLocks noGrp="1"/>
          </p:cNvSpPr>
          <p:nvPr>
            <p:ph type="subTitle" idx="4294967295"/>
          </p:nvPr>
        </p:nvSpPr>
        <p:spPr>
          <a:xfrm>
            <a:off x="1929067" y="3363284"/>
            <a:ext cx="1922400" cy="60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1867" b="1" dirty="0">
                <a:solidFill>
                  <a:schemeClr val="bg1"/>
                </a:solidFill>
              </a:rPr>
              <a:t>Peluang Saling Bebas</a:t>
            </a:r>
            <a:endParaRPr sz="1867" b="1" dirty="0">
              <a:solidFill>
                <a:schemeClr val="bg1"/>
              </a:solidFill>
            </a:endParaRPr>
          </a:p>
        </p:txBody>
      </p:sp>
      <p:sp>
        <p:nvSpPr>
          <p:cNvPr id="23286" name="Google Shape;23286;p51"/>
          <p:cNvSpPr txBox="1">
            <a:spLocks noGrp="1"/>
          </p:cNvSpPr>
          <p:nvPr>
            <p:ph type="title" idx="4294967295"/>
          </p:nvPr>
        </p:nvSpPr>
        <p:spPr>
          <a:xfrm>
            <a:off x="2259471" y="4292351"/>
            <a:ext cx="1592000" cy="88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r">
              <a:spcBef>
                <a:spcPts val="0"/>
              </a:spcBef>
            </a:pPr>
            <a:r>
              <a:rPr lang="en" sz="2933" b="1" dirty="0">
                <a:solidFill>
                  <a:schemeClr val="bg1"/>
                </a:solidFill>
              </a:rPr>
              <a:t>2</a:t>
            </a:r>
            <a:endParaRPr sz="2933" b="1" dirty="0">
              <a:solidFill>
                <a:schemeClr val="bg1"/>
              </a:solidFill>
            </a:endParaRPr>
          </a:p>
        </p:txBody>
      </p:sp>
      <p:sp>
        <p:nvSpPr>
          <p:cNvPr id="23287" name="Google Shape;23287;p51"/>
          <p:cNvSpPr txBox="1">
            <a:spLocks noGrp="1"/>
          </p:cNvSpPr>
          <p:nvPr>
            <p:ph type="subTitle" idx="4294967295"/>
          </p:nvPr>
        </p:nvSpPr>
        <p:spPr>
          <a:xfrm>
            <a:off x="2006653" y="5103992"/>
            <a:ext cx="1922400" cy="60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1867" b="1" dirty="0">
                <a:solidFill>
                  <a:schemeClr val="bg1"/>
                </a:solidFill>
              </a:rPr>
              <a:t>Peluang Tidak Saling Bebas (Bersyarat)</a:t>
            </a:r>
            <a:endParaRPr sz="1867" b="1" dirty="0">
              <a:solidFill>
                <a:schemeClr val="bg1"/>
              </a:solidFill>
            </a:endParaRPr>
          </a:p>
        </p:txBody>
      </p:sp>
      <p:sp>
        <p:nvSpPr>
          <p:cNvPr id="23288" name="Google Shape;23288;p51"/>
          <p:cNvSpPr txBox="1">
            <a:spLocks noGrp="1"/>
          </p:cNvSpPr>
          <p:nvPr>
            <p:ph type="title" idx="4294967295"/>
          </p:nvPr>
        </p:nvSpPr>
        <p:spPr>
          <a:xfrm>
            <a:off x="8340733" y="2738584"/>
            <a:ext cx="1592000" cy="88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" sz="2933" b="1" dirty="0">
                <a:solidFill>
                  <a:schemeClr val="lt1"/>
                </a:solidFill>
              </a:rPr>
              <a:t>3</a:t>
            </a:r>
            <a:endParaRPr sz="2933" b="1" dirty="0">
              <a:solidFill>
                <a:schemeClr val="lt1"/>
              </a:solidFill>
            </a:endParaRPr>
          </a:p>
        </p:txBody>
      </p:sp>
      <p:sp>
        <p:nvSpPr>
          <p:cNvPr id="23289" name="Google Shape;23289;p51"/>
          <p:cNvSpPr txBox="1">
            <a:spLocks noGrp="1"/>
          </p:cNvSpPr>
          <p:nvPr>
            <p:ph type="subTitle" idx="4294967295"/>
          </p:nvPr>
        </p:nvSpPr>
        <p:spPr>
          <a:xfrm>
            <a:off x="8340733" y="3363284"/>
            <a:ext cx="1922400" cy="60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1867" b="1" dirty="0">
                <a:solidFill>
                  <a:schemeClr val="lt1"/>
                </a:solidFill>
              </a:rPr>
              <a:t>Peluang Kejadian Saling Lepas </a:t>
            </a:r>
            <a:endParaRPr sz="1867" b="1" dirty="0">
              <a:solidFill>
                <a:schemeClr val="lt1"/>
              </a:solidFill>
            </a:endParaRPr>
          </a:p>
        </p:txBody>
      </p:sp>
      <p:sp>
        <p:nvSpPr>
          <p:cNvPr id="23290" name="Google Shape;23290;p51"/>
          <p:cNvSpPr txBox="1">
            <a:spLocks noGrp="1"/>
          </p:cNvSpPr>
          <p:nvPr>
            <p:ph type="title" idx="4294967295"/>
          </p:nvPr>
        </p:nvSpPr>
        <p:spPr>
          <a:xfrm>
            <a:off x="8340733" y="4292351"/>
            <a:ext cx="1592000" cy="88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" sz="2933" b="1" dirty="0">
                <a:solidFill>
                  <a:schemeClr val="lt1"/>
                </a:solidFill>
              </a:rPr>
              <a:t>4</a:t>
            </a:r>
            <a:endParaRPr sz="2933" b="1" dirty="0">
              <a:solidFill>
                <a:schemeClr val="lt1"/>
              </a:solidFill>
            </a:endParaRPr>
          </a:p>
        </p:txBody>
      </p:sp>
      <p:sp>
        <p:nvSpPr>
          <p:cNvPr id="23291" name="Google Shape;23291;p51"/>
          <p:cNvSpPr txBox="1">
            <a:spLocks noGrp="1"/>
          </p:cNvSpPr>
          <p:nvPr>
            <p:ph type="subTitle" idx="4294967295"/>
          </p:nvPr>
        </p:nvSpPr>
        <p:spPr>
          <a:xfrm>
            <a:off x="8357766" y="5052884"/>
            <a:ext cx="1922400" cy="608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1867" b="1" dirty="0">
                <a:solidFill>
                  <a:schemeClr val="lt1"/>
                </a:solidFill>
              </a:rPr>
              <a:t>Peluang Kejadian Tidak Saling Lepas</a:t>
            </a:r>
            <a:endParaRPr sz="1867" b="1" dirty="0">
              <a:solidFill>
                <a:schemeClr val="lt1"/>
              </a:solidFill>
            </a:endParaRPr>
          </a:p>
        </p:txBody>
      </p:sp>
      <p:cxnSp>
        <p:nvCxnSpPr>
          <p:cNvPr id="23292" name="Google Shape;23292;p51"/>
          <p:cNvCxnSpPr/>
          <p:nvPr/>
        </p:nvCxnSpPr>
        <p:spPr>
          <a:xfrm>
            <a:off x="3851471" y="3205300"/>
            <a:ext cx="776800" cy="0"/>
          </a:xfrm>
          <a:prstGeom prst="straightConnector1">
            <a:avLst/>
          </a:prstGeom>
          <a:noFill/>
          <a:ln w="19050" cap="flat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23293" name="Google Shape;23293;p51"/>
          <p:cNvCxnSpPr/>
          <p:nvPr/>
        </p:nvCxnSpPr>
        <p:spPr>
          <a:xfrm>
            <a:off x="3851471" y="4735751"/>
            <a:ext cx="1076800" cy="0"/>
          </a:xfrm>
          <a:prstGeom prst="straightConnector1">
            <a:avLst/>
          </a:prstGeom>
          <a:noFill/>
          <a:ln w="19050" cap="flat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23294" name="Google Shape;23294;p51"/>
          <p:cNvCxnSpPr>
            <a:stCxn id="23288" idx="1"/>
          </p:cNvCxnSpPr>
          <p:nvPr/>
        </p:nvCxnSpPr>
        <p:spPr>
          <a:xfrm flipH="1">
            <a:off x="7027933" y="3181984"/>
            <a:ext cx="1312800" cy="6788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rgbClr val="AE78D6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23295" name="Google Shape;23295;p51"/>
          <p:cNvCxnSpPr>
            <a:stCxn id="23290" idx="1"/>
          </p:cNvCxnSpPr>
          <p:nvPr/>
        </p:nvCxnSpPr>
        <p:spPr>
          <a:xfrm rot="10800000">
            <a:off x="6700333" y="4212951"/>
            <a:ext cx="1640400" cy="522800"/>
          </a:xfrm>
          <a:prstGeom prst="bentConnector3">
            <a:avLst>
              <a:gd name="adj1" fmla="val 40801"/>
            </a:avLst>
          </a:prstGeom>
          <a:noFill/>
          <a:ln w="19050" cap="flat" cmpd="sng">
            <a:solidFill>
              <a:srgbClr val="AE78D6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18897202-EB2A-EF2B-3A61-4180D268B287}"/>
              </a:ext>
            </a:extLst>
          </p:cNvPr>
          <p:cNvSpPr txBox="1">
            <a:spLocks/>
          </p:cNvSpPr>
          <p:nvPr/>
        </p:nvSpPr>
        <p:spPr>
          <a:xfrm>
            <a:off x="2890267" y="204306"/>
            <a:ext cx="7011200" cy="602535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 err="1"/>
              <a:t>Adalah</a:t>
            </a:r>
            <a:r>
              <a:rPr lang="en-US" sz="2000" dirty="0"/>
              <a:t> </a:t>
            </a:r>
            <a:r>
              <a:rPr lang="en-US" sz="2000" dirty="0" err="1"/>
              <a:t>kejadian</a:t>
            </a:r>
            <a:r>
              <a:rPr lang="en-US" sz="2000" dirty="0"/>
              <a:t> yang </a:t>
            </a:r>
            <a:r>
              <a:rPr lang="en-US" sz="2000" dirty="0" err="1"/>
              <a:t>terdiri</a:t>
            </a:r>
            <a:r>
              <a:rPr lang="en-US" sz="2000" dirty="0"/>
              <a:t> </a:t>
            </a:r>
            <a:r>
              <a:rPr lang="en-US" sz="2000" dirty="0" err="1"/>
              <a:t>atas</a:t>
            </a:r>
            <a:r>
              <a:rPr lang="en-US" sz="2000" dirty="0"/>
              <a:t>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dirty="0" err="1"/>
              <a:t>titik</a:t>
            </a:r>
            <a:r>
              <a:rPr lang="en-US" sz="2000" dirty="0"/>
              <a:t> </a:t>
            </a:r>
            <a:r>
              <a:rPr lang="en-US" sz="2000" dirty="0" err="1"/>
              <a:t>sampel</a:t>
            </a:r>
            <a:r>
              <a:rPr lang="en-US" sz="2000" dirty="0"/>
              <a:t> </a:t>
            </a:r>
            <a:endParaRPr lang="id-ID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244579-CBCF-336B-A537-62289EBC32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pic>
        <p:nvPicPr>
          <p:cNvPr id="11" name="Graphic 10" descr="Line arrow Straight">
            <a:extLst>
              <a:ext uri="{FF2B5EF4-FFF2-40B4-BE49-F238E27FC236}">
                <a16:creationId xmlns:a16="http://schemas.microsoft.com/office/drawing/2014/main" id="{ABA255EE-CA8C-E0F8-C214-A6DD8F8FCD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694755">
            <a:off x="5434111" y="1153843"/>
            <a:ext cx="984812" cy="914400"/>
          </a:xfrm>
          <a:prstGeom prst="rect">
            <a:avLst/>
          </a:prstGeom>
        </p:spPr>
      </p:pic>
      <p:pic>
        <p:nvPicPr>
          <p:cNvPr id="13" name="Graphic 12" descr="Line arrow Straight">
            <a:extLst>
              <a:ext uri="{FF2B5EF4-FFF2-40B4-BE49-F238E27FC236}">
                <a16:creationId xmlns:a16="http://schemas.microsoft.com/office/drawing/2014/main" id="{B12268F0-026E-0A96-5EB4-12989F493D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948432">
            <a:off x="5870926" y="1109622"/>
            <a:ext cx="1083803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75" grpId="0" animBg="1"/>
      <p:bldP spid="23276" grpId="0" animBg="1"/>
      <p:bldP spid="23282" grpId="0"/>
      <p:bldP spid="23283" grpId="0"/>
      <p:bldP spid="23284" grpId="0"/>
      <p:bldP spid="23285" grpId="0" build="p"/>
      <p:bldP spid="23286" grpId="0"/>
      <p:bldP spid="23287" grpId="0" build="p"/>
      <p:bldP spid="23288" grpId="0"/>
      <p:bldP spid="23289" grpId="0" build="p"/>
      <p:bldP spid="23290" grpId="0"/>
      <p:bldP spid="23291" grpId="0" build="p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0676089D-F015-6012-34D1-CC916FDB39B1}"/>
              </a:ext>
            </a:extLst>
          </p:cNvPr>
          <p:cNvSpPr txBox="1">
            <a:spLocks/>
          </p:cNvSpPr>
          <p:nvPr/>
        </p:nvSpPr>
        <p:spPr>
          <a:xfrm>
            <a:off x="6907193" y="1492534"/>
            <a:ext cx="5578636" cy="784493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err="1">
                <a:solidFill>
                  <a:schemeClr val="bg1"/>
                </a:solidFill>
              </a:rPr>
              <a:t>Peluang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kejadian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tidak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saling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lepas</a:t>
            </a:r>
            <a:r>
              <a:rPr lang="en-US" sz="2400" b="1" dirty="0">
                <a:solidFill>
                  <a:schemeClr val="bg1"/>
                </a:solidFill>
              </a:rPr>
              <a:t>: 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Jika </a:t>
            </a:r>
            <a:r>
              <a:rPr lang="en-US" sz="2400" b="1" dirty="0" err="1">
                <a:solidFill>
                  <a:schemeClr val="bg1"/>
                </a:solidFill>
              </a:rPr>
              <a:t>dua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kejadian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tersebut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dapat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terjadi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secara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bersamaan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0525A3-415B-4D6B-9904-0E5CB8952008}"/>
              </a:ext>
            </a:extLst>
          </p:cNvPr>
          <p:cNvSpPr txBox="1"/>
          <p:nvPr/>
        </p:nvSpPr>
        <p:spPr>
          <a:xfrm>
            <a:off x="401890" y="1076698"/>
            <a:ext cx="42164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Peluang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kejadian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saling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lepas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Jika </a:t>
            </a: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dua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kejadian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tersebut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tidak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dapat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terjadi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secara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bersamaan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31DBBD1-9D2C-EF8A-692C-5935F6DF73AB}"/>
              </a:ext>
            </a:extLst>
          </p:cNvPr>
          <p:cNvSpPr/>
          <p:nvPr/>
        </p:nvSpPr>
        <p:spPr>
          <a:xfrm>
            <a:off x="7739589" y="3866499"/>
            <a:ext cx="3035431" cy="1428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3D357D-2105-1386-7D99-F89F65B99348}"/>
              </a:ext>
            </a:extLst>
          </p:cNvPr>
          <p:cNvSpPr/>
          <p:nvPr/>
        </p:nvSpPr>
        <p:spPr>
          <a:xfrm>
            <a:off x="750687" y="3866499"/>
            <a:ext cx="3035431" cy="1428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FE93F64-574D-FE72-1231-829FFD7F398D}"/>
              </a:ext>
            </a:extLst>
          </p:cNvPr>
          <p:cNvSpPr/>
          <p:nvPr/>
        </p:nvSpPr>
        <p:spPr>
          <a:xfrm>
            <a:off x="1131422" y="6929374"/>
            <a:ext cx="1136980" cy="1156963"/>
          </a:xfrm>
          <a:prstGeom prst="ellipse">
            <a:avLst/>
          </a:prstGeom>
          <a:noFill/>
          <a:ln w="76200">
            <a:solidFill>
              <a:srgbClr val="4E61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EE05CD0-AAD2-1CE0-E670-681E30E715F6}"/>
              </a:ext>
            </a:extLst>
          </p:cNvPr>
          <p:cNvSpPr/>
          <p:nvPr/>
        </p:nvSpPr>
        <p:spPr>
          <a:xfrm>
            <a:off x="2510090" y="6929375"/>
            <a:ext cx="1136980" cy="1156963"/>
          </a:xfrm>
          <a:prstGeom prst="ellipse">
            <a:avLst/>
          </a:prstGeom>
          <a:noFill/>
          <a:ln w="76200">
            <a:solidFill>
              <a:srgbClr val="4E61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FB6F321-5C55-6603-CDF0-4567B35BB7A1}"/>
              </a:ext>
            </a:extLst>
          </p:cNvPr>
          <p:cNvSpPr/>
          <p:nvPr/>
        </p:nvSpPr>
        <p:spPr>
          <a:xfrm>
            <a:off x="8216577" y="4002490"/>
            <a:ext cx="1136980" cy="1156963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6F68B54-9B26-02A0-5134-39F0E69E9D12}"/>
              </a:ext>
            </a:extLst>
          </p:cNvPr>
          <p:cNvSpPr/>
          <p:nvPr/>
        </p:nvSpPr>
        <p:spPr>
          <a:xfrm>
            <a:off x="9051019" y="4002489"/>
            <a:ext cx="1136980" cy="1156963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07407E-6 L -0.00677 -0.422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" y="-2111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-0.00195 -0.4194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2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D40A97-92B6-3775-EDAE-E74D55BA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2" name="Rectangle: Rounded Corners 1"/>
          <p:cNvSpPr/>
          <p:nvPr/>
        </p:nvSpPr>
        <p:spPr>
          <a:xfrm>
            <a:off x="296911" y="229239"/>
            <a:ext cx="3370116" cy="385485"/>
          </a:xfrm>
          <a:prstGeom prst="roundRect">
            <a:avLst/>
          </a:prstGeom>
          <a:solidFill>
            <a:srgbClr val="3998AB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err="1">
                <a:solidFill>
                  <a:schemeClr val="bg1"/>
                </a:solidFill>
                <a:latin typeface="Trebuchet MS" pitchFamily="34" charset="0"/>
              </a:rPr>
              <a:t>Kejadian</a:t>
            </a:r>
            <a:r>
              <a:rPr lang="en-US" sz="2300" b="1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latin typeface="Trebuchet MS" pitchFamily="34" charset="0"/>
              </a:rPr>
              <a:t>Saling</a:t>
            </a:r>
            <a:r>
              <a:rPr lang="en-US" sz="2300" b="1" dirty="0">
                <a:solidFill>
                  <a:schemeClr val="bg1"/>
                </a:solidFill>
                <a:latin typeface="Trebuchet MS" pitchFamily="34" charset="0"/>
              </a:rPr>
              <a:t> Lepas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1A3F6B-ADF4-A54F-FA58-D75A3E1C8E69}"/>
              </a:ext>
            </a:extLst>
          </p:cNvPr>
          <p:cNvSpPr txBox="1"/>
          <p:nvPr/>
        </p:nvSpPr>
        <p:spPr>
          <a:xfrm>
            <a:off x="3794732" y="2918783"/>
            <a:ext cx="4774852" cy="25699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en-US" sz="2300" dirty="0" err="1">
                <a:solidFill>
                  <a:srgbClr val="3998AB"/>
                </a:solidFill>
              </a:rPr>
              <a:t>Keterangan</a:t>
            </a:r>
            <a:r>
              <a:rPr lang="en-US" sz="2300" dirty="0">
                <a:solidFill>
                  <a:srgbClr val="3998AB"/>
                </a:solidFill>
              </a:rPr>
              <a:t>:</a:t>
            </a:r>
          </a:p>
          <a:p>
            <a:r>
              <a:rPr lang="en-US" sz="2300" dirty="0">
                <a:solidFill>
                  <a:srgbClr val="3998AB"/>
                </a:solidFill>
              </a:rPr>
              <a:t>P(A) = </a:t>
            </a:r>
            <a:r>
              <a:rPr lang="en-US" sz="2300" dirty="0" err="1">
                <a:solidFill>
                  <a:srgbClr val="3998AB"/>
                </a:solidFill>
              </a:rPr>
              <a:t>Peluang</a:t>
            </a:r>
            <a:r>
              <a:rPr lang="en-US" sz="2300" dirty="0">
                <a:solidFill>
                  <a:srgbClr val="3998AB"/>
                </a:solidFill>
              </a:rPr>
              <a:t> </a:t>
            </a:r>
            <a:r>
              <a:rPr lang="en-US" sz="2300" dirty="0" err="1">
                <a:solidFill>
                  <a:srgbClr val="3998AB"/>
                </a:solidFill>
              </a:rPr>
              <a:t>terjadinya</a:t>
            </a:r>
            <a:r>
              <a:rPr lang="en-US" sz="2300" dirty="0">
                <a:solidFill>
                  <a:srgbClr val="3998AB"/>
                </a:solidFill>
              </a:rPr>
              <a:t> </a:t>
            </a:r>
            <a:r>
              <a:rPr lang="en-US" sz="2300" dirty="0" err="1">
                <a:solidFill>
                  <a:srgbClr val="3998AB"/>
                </a:solidFill>
              </a:rPr>
              <a:t>kejadian</a:t>
            </a:r>
            <a:r>
              <a:rPr lang="en-US" sz="2300" dirty="0">
                <a:solidFill>
                  <a:srgbClr val="3998AB"/>
                </a:solidFill>
              </a:rPr>
              <a:t> A</a:t>
            </a:r>
          </a:p>
          <a:p>
            <a:r>
              <a:rPr lang="en-US" sz="2300" dirty="0">
                <a:solidFill>
                  <a:srgbClr val="3998AB"/>
                </a:solidFill>
              </a:rPr>
              <a:t>P(B) = </a:t>
            </a:r>
            <a:r>
              <a:rPr lang="en-US" sz="2300" dirty="0" err="1">
                <a:solidFill>
                  <a:srgbClr val="3998AB"/>
                </a:solidFill>
              </a:rPr>
              <a:t>Peluang</a:t>
            </a:r>
            <a:r>
              <a:rPr lang="en-US" sz="2300" dirty="0">
                <a:solidFill>
                  <a:srgbClr val="3998AB"/>
                </a:solidFill>
              </a:rPr>
              <a:t> </a:t>
            </a:r>
            <a:r>
              <a:rPr lang="en-US" sz="2300" dirty="0" err="1">
                <a:solidFill>
                  <a:srgbClr val="3998AB"/>
                </a:solidFill>
              </a:rPr>
              <a:t>terjadinya</a:t>
            </a:r>
            <a:r>
              <a:rPr lang="en-US" sz="2300" dirty="0">
                <a:solidFill>
                  <a:srgbClr val="3998AB"/>
                </a:solidFill>
              </a:rPr>
              <a:t> </a:t>
            </a:r>
            <a:r>
              <a:rPr lang="en-US" sz="2300" dirty="0" err="1">
                <a:solidFill>
                  <a:srgbClr val="3998AB"/>
                </a:solidFill>
              </a:rPr>
              <a:t>kejadian</a:t>
            </a:r>
            <a:r>
              <a:rPr lang="en-US" sz="2300" dirty="0">
                <a:solidFill>
                  <a:srgbClr val="3998AB"/>
                </a:solidFill>
              </a:rPr>
              <a:t> 𝑷(𝑨∪𝑩) = </a:t>
            </a:r>
            <a:r>
              <a:rPr lang="en-US" sz="2300" dirty="0" err="1">
                <a:solidFill>
                  <a:srgbClr val="3998AB"/>
                </a:solidFill>
              </a:rPr>
              <a:t>Peluang</a:t>
            </a:r>
            <a:r>
              <a:rPr lang="en-US" sz="2300" dirty="0">
                <a:solidFill>
                  <a:srgbClr val="3998AB"/>
                </a:solidFill>
              </a:rPr>
              <a:t> </a:t>
            </a:r>
            <a:r>
              <a:rPr lang="en-US" sz="2300" dirty="0" err="1">
                <a:solidFill>
                  <a:srgbClr val="3998AB"/>
                </a:solidFill>
              </a:rPr>
              <a:t>terjadinya</a:t>
            </a:r>
            <a:r>
              <a:rPr lang="en-US" sz="2300" dirty="0">
                <a:solidFill>
                  <a:srgbClr val="3998AB"/>
                </a:solidFill>
              </a:rPr>
              <a:t> </a:t>
            </a:r>
            <a:r>
              <a:rPr lang="en-US" sz="2300" dirty="0" err="1">
                <a:solidFill>
                  <a:srgbClr val="3998AB"/>
                </a:solidFill>
              </a:rPr>
              <a:t>kejadian</a:t>
            </a:r>
            <a:r>
              <a:rPr lang="en-US" sz="2300" dirty="0">
                <a:solidFill>
                  <a:srgbClr val="3998AB"/>
                </a:solidFill>
              </a:rPr>
              <a:t> A </a:t>
            </a:r>
            <a:r>
              <a:rPr lang="en-US" sz="2300" dirty="0" err="1">
                <a:solidFill>
                  <a:srgbClr val="3998AB"/>
                </a:solidFill>
              </a:rPr>
              <a:t>atau</a:t>
            </a:r>
            <a:r>
              <a:rPr lang="en-US" sz="2300" dirty="0">
                <a:solidFill>
                  <a:srgbClr val="3998AB"/>
                </a:solidFill>
              </a:rPr>
              <a:t> B </a:t>
            </a:r>
          </a:p>
          <a:p>
            <a:r>
              <a:rPr lang="en-US" sz="2300" dirty="0">
                <a:solidFill>
                  <a:srgbClr val="3998AB"/>
                </a:solidFill>
              </a:rPr>
              <a:t>𝑷(𝑨∩𝑩) = </a:t>
            </a:r>
            <a:r>
              <a:rPr lang="en-US" sz="2300" dirty="0" err="1">
                <a:solidFill>
                  <a:srgbClr val="3998AB"/>
                </a:solidFill>
              </a:rPr>
              <a:t>Peluang</a:t>
            </a:r>
            <a:r>
              <a:rPr lang="en-US" sz="2300" dirty="0">
                <a:solidFill>
                  <a:srgbClr val="3998AB"/>
                </a:solidFill>
              </a:rPr>
              <a:t> </a:t>
            </a:r>
            <a:r>
              <a:rPr lang="en-US" sz="2300" dirty="0" err="1">
                <a:solidFill>
                  <a:srgbClr val="3998AB"/>
                </a:solidFill>
              </a:rPr>
              <a:t>terjadinya</a:t>
            </a:r>
            <a:r>
              <a:rPr lang="en-US" sz="2300" dirty="0">
                <a:solidFill>
                  <a:srgbClr val="3998AB"/>
                </a:solidFill>
              </a:rPr>
              <a:t> </a:t>
            </a:r>
            <a:r>
              <a:rPr lang="en-US" sz="2300" dirty="0" err="1">
                <a:solidFill>
                  <a:srgbClr val="3998AB"/>
                </a:solidFill>
              </a:rPr>
              <a:t>kejadian</a:t>
            </a:r>
            <a:r>
              <a:rPr lang="en-US" sz="2300" dirty="0">
                <a:solidFill>
                  <a:srgbClr val="3998AB"/>
                </a:solidFill>
              </a:rPr>
              <a:t> A dan 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B90DE99-0A69-B6BC-DFDA-70F3AECC5ECC}"/>
                  </a:ext>
                </a:extLst>
              </p:cNvPr>
              <p:cNvSpPr txBox="1"/>
              <p:nvPr/>
            </p:nvSpPr>
            <p:spPr>
              <a:xfrm>
                <a:off x="260475" y="1631513"/>
                <a:ext cx="3057760" cy="369332"/>
              </a:xfrm>
              <a:prstGeom prst="rect">
                <a:avLst/>
              </a:prstGeom>
              <a:solidFill>
                <a:srgbClr val="3998AB"/>
              </a:solidFill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  <m: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𝑩</m:t>
                          </m:r>
                        </m:e>
                      </m:d>
                      <m:r>
                        <a:rPr lang="en-US" sz="1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  <m:r>
                        <a:rPr lang="en-US" sz="1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1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𝑷</m:t>
                      </m:r>
                      <m:r>
                        <a:rPr lang="en-US" sz="1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sz="1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𝑩</m:t>
                      </m:r>
                      <m:r>
                        <a:rPr lang="en-US" sz="1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B90DE99-0A69-B6BC-DFDA-70F3AECC5E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475" y="1631513"/>
                <a:ext cx="3057760" cy="369332"/>
              </a:xfrm>
              <a:prstGeom prst="rect">
                <a:avLst/>
              </a:prstGeom>
              <a:blipFill>
                <a:blip r:embed="rId5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6985364-D68D-0382-676C-781FDCD62CA0}"/>
              </a:ext>
            </a:extLst>
          </p:cNvPr>
          <p:cNvSpPr/>
          <p:nvPr/>
        </p:nvSpPr>
        <p:spPr>
          <a:xfrm>
            <a:off x="8061697" y="237529"/>
            <a:ext cx="3965609" cy="385485"/>
          </a:xfrm>
          <a:prstGeom prst="roundRect">
            <a:avLst/>
          </a:prstGeom>
          <a:solidFill>
            <a:srgbClr val="3998AB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solidFill>
                  <a:schemeClr val="bg1"/>
                </a:solidFill>
                <a:latin typeface="Trebuchet MS" pitchFamily="34" charset="0"/>
              </a:rPr>
              <a:t>Kejadian</a:t>
            </a:r>
            <a:r>
              <a:rPr lang="en-US" sz="2200" b="1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Trebuchet MS" pitchFamily="34" charset="0"/>
              </a:rPr>
              <a:t>Tidak</a:t>
            </a:r>
            <a:r>
              <a:rPr lang="en-US" sz="2200" b="1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n-US" sz="2200" b="1" dirty="0" err="1">
                <a:solidFill>
                  <a:schemeClr val="bg1"/>
                </a:solidFill>
                <a:latin typeface="Trebuchet MS" pitchFamily="34" charset="0"/>
              </a:rPr>
              <a:t>Saling</a:t>
            </a:r>
            <a:r>
              <a:rPr lang="en-US" sz="2200" b="1" dirty="0">
                <a:solidFill>
                  <a:schemeClr val="bg1"/>
                </a:solidFill>
                <a:latin typeface="Trebuchet MS" pitchFamily="34" charset="0"/>
              </a:rPr>
              <a:t> Lepas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66BED49-6FC8-0E06-4CAA-B862647EDD2C}"/>
                  </a:ext>
                </a:extLst>
              </p:cNvPr>
              <p:cNvSpPr txBox="1"/>
              <p:nvPr/>
            </p:nvSpPr>
            <p:spPr>
              <a:xfrm>
                <a:off x="8061698" y="1631513"/>
                <a:ext cx="3965609" cy="369332"/>
              </a:xfrm>
              <a:prstGeom prst="rect">
                <a:avLst/>
              </a:prstGeom>
              <a:solidFill>
                <a:srgbClr val="3998AB"/>
              </a:solidFill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  <m: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𝑩</m:t>
                          </m:r>
                        </m:e>
                      </m:d>
                      <m:r>
                        <a:rPr lang="en-US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  <m:r>
                        <a:rPr lang="en-US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𝑩</m:t>
                          </m:r>
                        </m:e>
                      </m:d>
                      <m:r>
                        <a:rPr lang="en-US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𝑷</m:t>
                      </m:r>
                      <m:r>
                        <a:rPr lang="en-US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𝑨</m:t>
                      </m:r>
                      <m:r>
                        <a:rPr lang="en-US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∩</m:t>
                      </m:r>
                      <m:r>
                        <a:rPr lang="en-US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𝑩</m:t>
                      </m:r>
                      <m:r>
                        <a:rPr lang="en-US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66BED49-6FC8-0E06-4CAA-B862647EDD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1698" y="1631513"/>
                <a:ext cx="3965609" cy="369332"/>
              </a:xfrm>
              <a:prstGeom prst="rect">
                <a:avLst/>
              </a:prstGeom>
              <a:blipFill>
                <a:blip r:embed="rId6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92B1FCA2-602D-1ADE-2847-C7A9A202C8C8}"/>
              </a:ext>
            </a:extLst>
          </p:cNvPr>
          <p:cNvSpPr/>
          <p:nvPr/>
        </p:nvSpPr>
        <p:spPr>
          <a:xfrm>
            <a:off x="5663435" y="999879"/>
            <a:ext cx="1037445" cy="919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000" b="1" dirty="0">
              <a:solidFill>
                <a:srgbClr val="3998AB"/>
              </a:solidFill>
            </a:endParaRPr>
          </a:p>
          <a:p>
            <a:r>
              <a:rPr lang="en-US" sz="5000" b="1" dirty="0">
                <a:solidFill>
                  <a:srgbClr val="3998AB"/>
                </a:solidFill>
              </a:rPr>
              <a:t>VS</a:t>
            </a:r>
          </a:p>
        </p:txBody>
      </p:sp>
    </p:spTree>
    <p:extLst>
      <p:ext uri="{BB962C8B-B14F-4D97-AF65-F5344CB8AC3E}">
        <p14:creationId xmlns:p14="http://schemas.microsoft.com/office/powerpoint/2010/main" val="373820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22" grpId="0" animBg="1"/>
      <p:bldP spid="24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AA7B49-E71B-EDE2-4BB9-A11C867BB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11" name="Folded Corner 1">
            <a:extLst>
              <a:ext uri="{FF2B5EF4-FFF2-40B4-BE49-F238E27FC236}">
                <a16:creationId xmlns:a16="http://schemas.microsoft.com/office/drawing/2014/main" id="{F60024D2-2525-0AD0-8FA0-41ABEB5F53D6}"/>
              </a:ext>
            </a:extLst>
          </p:cNvPr>
          <p:cNvSpPr/>
          <p:nvPr/>
        </p:nvSpPr>
        <p:spPr>
          <a:xfrm>
            <a:off x="0" y="96637"/>
            <a:ext cx="2151555" cy="406400"/>
          </a:xfrm>
          <a:prstGeom prst="foldedCorner">
            <a:avLst/>
          </a:prstGeom>
          <a:solidFill>
            <a:srgbClr val="FF99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0340" tIns="50171" rIns="100340" bIns="50171" rtlCol="0" anchor="ctr"/>
          <a:lstStyle/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CONTOH 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D78691E7-80D3-37E9-8C5C-25D13631EE70}"/>
              </a:ext>
            </a:extLst>
          </p:cNvPr>
          <p:cNvSpPr txBox="1">
            <a:spLocks/>
          </p:cNvSpPr>
          <p:nvPr/>
        </p:nvSpPr>
        <p:spPr>
          <a:xfrm>
            <a:off x="7179734" y="1354666"/>
            <a:ext cx="4775198" cy="3191692"/>
          </a:xfrm>
          <a:prstGeom prst="rect">
            <a:avLst/>
          </a:prstGeom>
          <a:noFill/>
          <a:ln w="15875">
            <a:noFill/>
          </a:ln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b="1" dirty="0">
                <a:solidFill>
                  <a:schemeClr val="bg1"/>
                </a:solidFill>
              </a:rPr>
              <a:t>Pak Joko </a:t>
            </a:r>
            <a:r>
              <a:rPr lang="en-US" sz="2400" b="1" dirty="0" err="1">
                <a:solidFill>
                  <a:schemeClr val="bg1"/>
                </a:solidFill>
              </a:rPr>
              <a:t>membuka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toko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barang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elektronik</a:t>
            </a:r>
            <a:r>
              <a:rPr lang="en-US" sz="2400" b="1" dirty="0">
                <a:solidFill>
                  <a:schemeClr val="bg1"/>
                </a:solidFill>
              </a:rPr>
              <a:t> baru. </a:t>
            </a:r>
            <a:r>
              <a:rPr lang="en-US" sz="2400" b="1" dirty="0" err="1">
                <a:solidFill>
                  <a:schemeClr val="bg1"/>
                </a:solidFill>
              </a:rPr>
              <a:t>Untuk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menarik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minat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pembeli</a:t>
            </a:r>
            <a:r>
              <a:rPr lang="en-US" sz="2400" b="1" dirty="0">
                <a:solidFill>
                  <a:schemeClr val="bg1"/>
                </a:solidFill>
              </a:rPr>
              <a:t>, </a:t>
            </a:r>
            <a:r>
              <a:rPr lang="en-US" sz="2400" b="1" dirty="0" err="1">
                <a:solidFill>
                  <a:schemeClr val="bg1"/>
                </a:solidFill>
              </a:rPr>
              <a:t>ia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memberikan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kupon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undian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berhadiah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kepada</a:t>
            </a:r>
            <a:r>
              <a:rPr lang="en-US" sz="2400" b="1" dirty="0">
                <a:solidFill>
                  <a:schemeClr val="bg1"/>
                </a:solidFill>
              </a:rPr>
              <a:t> 50 </a:t>
            </a:r>
            <a:r>
              <a:rPr lang="en-US" sz="2400" b="1" dirty="0" err="1">
                <a:solidFill>
                  <a:schemeClr val="bg1"/>
                </a:solidFill>
              </a:rPr>
              <a:t>pembeli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pertama</a:t>
            </a:r>
            <a:r>
              <a:rPr lang="en-US" sz="2400" b="1" dirty="0">
                <a:solidFill>
                  <a:schemeClr val="bg1"/>
                </a:solidFill>
              </a:rPr>
              <a:t>. </a:t>
            </a:r>
            <a:r>
              <a:rPr lang="en-US" sz="2400" b="1" dirty="0" err="1">
                <a:solidFill>
                  <a:schemeClr val="bg1"/>
                </a:solidFill>
              </a:rPr>
              <a:t>Setiap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pembeli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mendapat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kupon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bernomor</a:t>
            </a:r>
            <a:r>
              <a:rPr lang="en-US" sz="2400" b="1" dirty="0">
                <a:solidFill>
                  <a:schemeClr val="bg1"/>
                </a:solidFill>
              </a:rPr>
              <a:t> 1,2,3, </a:t>
            </a:r>
            <a:r>
              <a:rPr lang="en-US" sz="2400" b="1" dirty="0" err="1">
                <a:solidFill>
                  <a:schemeClr val="bg1"/>
                </a:solidFill>
              </a:rPr>
              <a:t>dst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berdasarkan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urutan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kedatangan</a:t>
            </a:r>
            <a:r>
              <a:rPr lang="en-US" sz="2400" b="1" dirty="0">
                <a:solidFill>
                  <a:schemeClr val="bg1"/>
                </a:solidFill>
              </a:rPr>
              <a:t>. Jadi 50 </a:t>
            </a:r>
            <a:r>
              <a:rPr lang="en-US" sz="2400" b="1" dirty="0" err="1">
                <a:solidFill>
                  <a:schemeClr val="bg1"/>
                </a:solidFill>
              </a:rPr>
              <a:t>pembeli</a:t>
            </a:r>
            <a:r>
              <a:rPr lang="en-US" sz="2400" b="1" dirty="0">
                <a:solidFill>
                  <a:schemeClr val="bg1"/>
                </a:solidFill>
              </a:rPr>
              <a:t> yang dating, </a:t>
            </a:r>
            <a:r>
              <a:rPr lang="en-US" sz="2400" b="1" dirty="0" err="1">
                <a:solidFill>
                  <a:schemeClr val="bg1"/>
                </a:solidFill>
              </a:rPr>
              <a:t>tidak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ada</a:t>
            </a:r>
            <a:r>
              <a:rPr lang="en-US" sz="2400" b="1" dirty="0">
                <a:solidFill>
                  <a:schemeClr val="bg1"/>
                </a:solidFill>
              </a:rPr>
              <a:t> yang </a:t>
            </a:r>
            <a:r>
              <a:rPr lang="en-US" sz="2400" b="1" dirty="0" err="1">
                <a:solidFill>
                  <a:schemeClr val="bg1"/>
                </a:solidFill>
              </a:rPr>
              <a:t>mendapat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nomor</a:t>
            </a:r>
            <a:r>
              <a:rPr lang="en-US" sz="2400" b="1" dirty="0">
                <a:solidFill>
                  <a:schemeClr val="bg1"/>
                </a:solidFill>
              </a:rPr>
              <a:t> yang </a:t>
            </a:r>
            <a:r>
              <a:rPr lang="en-US" sz="2400" b="1" dirty="0" err="1">
                <a:solidFill>
                  <a:schemeClr val="bg1"/>
                </a:solidFill>
              </a:rPr>
              <a:t>sama</a:t>
            </a:r>
            <a:r>
              <a:rPr lang="en-US" sz="2400" b="1" dirty="0">
                <a:solidFill>
                  <a:schemeClr val="bg1"/>
                </a:solidFill>
              </a:rPr>
              <a:t>.  </a:t>
            </a:r>
            <a:endParaRPr lang="id-ID" sz="2400" b="1" dirty="0">
              <a:solidFill>
                <a:schemeClr val="bg1"/>
              </a:solidFill>
            </a:endParaRP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7857FAAD-B018-1F3B-0AE8-A129A4D0F709}"/>
              </a:ext>
            </a:extLst>
          </p:cNvPr>
          <p:cNvSpPr txBox="1">
            <a:spLocks/>
          </p:cNvSpPr>
          <p:nvPr/>
        </p:nvSpPr>
        <p:spPr>
          <a:xfrm>
            <a:off x="118534" y="4676863"/>
            <a:ext cx="5977466" cy="1484694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  <a:prstDash val="dashDot"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/>
              <a:t>1. Jika pada </a:t>
            </a:r>
            <a:r>
              <a:rPr lang="en-US" sz="2000" dirty="0" err="1"/>
              <a:t>pengundian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pertama</a:t>
            </a:r>
            <a:r>
              <a:rPr lang="en-US" sz="2000" dirty="0"/>
              <a:t> </a:t>
            </a:r>
            <a:r>
              <a:rPr lang="en-US" sz="2000" dirty="0" err="1"/>
              <a:t>kalinya</a:t>
            </a:r>
            <a:r>
              <a:rPr lang="en-US" sz="2000" dirty="0"/>
              <a:t> </a:t>
            </a:r>
            <a:r>
              <a:rPr lang="en-US" sz="2000" dirty="0" err="1"/>
              <a:t>diambil</a:t>
            </a:r>
            <a:r>
              <a:rPr lang="en-US" sz="2000" dirty="0"/>
              <a:t> </a:t>
            </a:r>
            <a:r>
              <a:rPr lang="en-US" sz="2000" dirty="0" err="1"/>
              <a:t>seorang</a:t>
            </a:r>
            <a:r>
              <a:rPr lang="en-US" sz="2000" dirty="0"/>
              <a:t> </a:t>
            </a:r>
            <a:r>
              <a:rPr lang="en-US" sz="2000" dirty="0" err="1"/>
              <a:t>pemenang</a:t>
            </a:r>
            <a:r>
              <a:rPr lang="en-US" sz="2000" dirty="0"/>
              <a:t>, </a:t>
            </a:r>
            <a:r>
              <a:rPr lang="en-US" sz="2000" dirty="0" err="1"/>
              <a:t>berapa</a:t>
            </a:r>
            <a:r>
              <a:rPr lang="en-US" sz="2000" dirty="0"/>
              <a:t> </a:t>
            </a:r>
            <a:r>
              <a:rPr lang="en-US" sz="2000" dirty="0" err="1"/>
              <a:t>peluang</a:t>
            </a:r>
            <a:r>
              <a:rPr lang="en-US" sz="2000" dirty="0"/>
              <a:t> </a:t>
            </a:r>
            <a:r>
              <a:rPr lang="en-US" sz="2000" dirty="0" err="1"/>
              <a:t>pemenang</a:t>
            </a:r>
            <a:r>
              <a:rPr lang="en-US" sz="2000" dirty="0"/>
              <a:t> </a:t>
            </a:r>
            <a:r>
              <a:rPr lang="en-US" sz="2000" dirty="0" err="1"/>
              <a:t>tersebut</a:t>
            </a:r>
            <a:r>
              <a:rPr lang="en-US" sz="2000" dirty="0"/>
              <a:t> </a:t>
            </a:r>
            <a:r>
              <a:rPr lang="en-US" sz="2000" dirty="0" err="1"/>
              <a:t>adalah</a:t>
            </a:r>
            <a:r>
              <a:rPr lang="en-US" sz="2000" dirty="0"/>
              <a:t> orang yang </a:t>
            </a:r>
            <a:r>
              <a:rPr lang="en-US" sz="2000" dirty="0" err="1"/>
              <a:t>memegang</a:t>
            </a:r>
            <a:r>
              <a:rPr lang="en-US" sz="2000" dirty="0"/>
              <a:t> </a:t>
            </a:r>
            <a:r>
              <a:rPr lang="en-US" sz="2000" dirty="0" err="1"/>
              <a:t>kupon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bilangan</a:t>
            </a:r>
            <a:r>
              <a:rPr lang="en-US" sz="2000" dirty="0"/>
              <a:t> </a:t>
            </a:r>
            <a:r>
              <a:rPr lang="en-US" sz="2000" dirty="0" err="1"/>
              <a:t>kelipatan</a:t>
            </a:r>
            <a:r>
              <a:rPr lang="en-US" sz="2000" dirty="0"/>
              <a:t> 2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bilangan</a:t>
            </a:r>
            <a:r>
              <a:rPr lang="en-US" sz="2000" dirty="0"/>
              <a:t> </a:t>
            </a:r>
            <a:r>
              <a:rPr lang="en-US" sz="2000" dirty="0" err="1"/>
              <a:t>kelipatan</a:t>
            </a:r>
            <a:r>
              <a:rPr lang="en-US" sz="2000" dirty="0"/>
              <a:t> 5? </a:t>
            </a: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45216E92-D97E-229F-07E8-80B4591CBBD8}"/>
              </a:ext>
            </a:extLst>
          </p:cNvPr>
          <p:cNvSpPr txBox="1">
            <a:spLocks/>
          </p:cNvSpPr>
          <p:nvPr/>
        </p:nvSpPr>
        <p:spPr>
          <a:xfrm>
            <a:off x="6502400" y="4676863"/>
            <a:ext cx="5571065" cy="1576500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2"/>
            </a:solidFill>
            <a:prstDash val="dashDot"/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/>
              <a:t>2. Jika pada </a:t>
            </a:r>
            <a:r>
              <a:rPr lang="en-US" sz="2000" dirty="0" err="1"/>
              <a:t>pengundian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pertama</a:t>
            </a:r>
            <a:r>
              <a:rPr lang="en-US" sz="2000" dirty="0"/>
              <a:t> </a:t>
            </a:r>
            <a:r>
              <a:rPr lang="en-US" sz="2000" dirty="0" err="1"/>
              <a:t>kalinya</a:t>
            </a:r>
            <a:r>
              <a:rPr lang="en-US" sz="2000" dirty="0"/>
              <a:t> </a:t>
            </a:r>
            <a:r>
              <a:rPr lang="en-US" sz="2000" dirty="0" err="1"/>
              <a:t>diambil</a:t>
            </a:r>
            <a:r>
              <a:rPr lang="en-US" sz="2000" dirty="0"/>
              <a:t> </a:t>
            </a:r>
            <a:r>
              <a:rPr lang="en-US" sz="2000" dirty="0" err="1"/>
              <a:t>dua</a:t>
            </a:r>
            <a:r>
              <a:rPr lang="en-US" sz="2000" dirty="0"/>
              <a:t> orang </a:t>
            </a:r>
            <a:r>
              <a:rPr lang="en-US" sz="2000" dirty="0" err="1"/>
              <a:t>pemenang</a:t>
            </a:r>
            <a:r>
              <a:rPr lang="en-US" sz="2000" dirty="0"/>
              <a:t> </a:t>
            </a:r>
            <a:r>
              <a:rPr lang="en-US" sz="2000" dirty="0" err="1"/>
              <a:t>sekaligus</a:t>
            </a:r>
            <a:r>
              <a:rPr lang="en-US" sz="2000" dirty="0"/>
              <a:t>, </a:t>
            </a:r>
            <a:r>
              <a:rPr lang="en-US" sz="2000" dirty="0" err="1"/>
              <a:t>berapa</a:t>
            </a:r>
            <a:r>
              <a:rPr lang="en-US" sz="2000" dirty="0"/>
              <a:t> </a:t>
            </a:r>
            <a:r>
              <a:rPr lang="en-US" sz="2000" dirty="0" err="1"/>
              <a:t>peluang</a:t>
            </a:r>
            <a:r>
              <a:rPr lang="en-US" sz="2000" dirty="0"/>
              <a:t> </a:t>
            </a:r>
            <a:r>
              <a:rPr lang="en-US" sz="2000" dirty="0" err="1"/>
              <a:t>pemenang</a:t>
            </a:r>
            <a:r>
              <a:rPr lang="en-US" sz="2000" dirty="0"/>
              <a:t> </a:t>
            </a:r>
            <a:r>
              <a:rPr lang="en-US" sz="2000" dirty="0" err="1"/>
              <a:t>tersebut</a:t>
            </a:r>
            <a:r>
              <a:rPr lang="en-US" sz="2000" dirty="0"/>
              <a:t> </a:t>
            </a:r>
            <a:r>
              <a:rPr lang="en-US" sz="2000" dirty="0" err="1"/>
              <a:t>adalah</a:t>
            </a:r>
            <a:r>
              <a:rPr lang="en-US" sz="2000" dirty="0"/>
              <a:t> orang yang </a:t>
            </a:r>
            <a:r>
              <a:rPr lang="en-US" sz="2000" dirty="0" err="1"/>
              <a:t>memegang</a:t>
            </a:r>
            <a:r>
              <a:rPr lang="en-US" sz="2000" dirty="0"/>
              <a:t> </a:t>
            </a:r>
            <a:r>
              <a:rPr lang="en-US" sz="2000" dirty="0" err="1"/>
              <a:t>kupon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bilangan</a:t>
            </a:r>
            <a:r>
              <a:rPr lang="en-US" sz="2000" dirty="0"/>
              <a:t> </a:t>
            </a:r>
            <a:r>
              <a:rPr lang="en-US" sz="2000" dirty="0" err="1"/>
              <a:t>klipatan</a:t>
            </a:r>
            <a:r>
              <a:rPr lang="en-US" sz="2000" dirty="0"/>
              <a:t> 10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bilangan</a:t>
            </a:r>
            <a:r>
              <a:rPr lang="en-US" sz="2000" dirty="0"/>
              <a:t> </a:t>
            </a:r>
            <a:r>
              <a:rPr lang="en-US" sz="2000" dirty="0" err="1"/>
              <a:t>ganjil</a:t>
            </a:r>
            <a:r>
              <a:rPr lang="en-US" sz="20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0000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E4AD2AA-68FB-4181-B557-3BD977A6D7D9}"/>
              </a:ext>
            </a:extLst>
          </p:cNvPr>
          <p:cNvSpPr/>
          <p:nvPr/>
        </p:nvSpPr>
        <p:spPr>
          <a:xfrm>
            <a:off x="2" y="0"/>
            <a:ext cx="609048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800"/>
          </a:p>
        </p:txBody>
      </p:sp>
      <p:sp>
        <p:nvSpPr>
          <p:cNvPr id="4" name="Oval 1">
            <a:extLst>
              <a:ext uri="{FF2B5EF4-FFF2-40B4-BE49-F238E27FC236}">
                <a16:creationId xmlns:a16="http://schemas.microsoft.com/office/drawing/2014/main" id="{72482D10-05F6-46DA-A923-BF58B48ED36C}"/>
              </a:ext>
            </a:extLst>
          </p:cNvPr>
          <p:cNvSpPr/>
          <p:nvPr/>
        </p:nvSpPr>
        <p:spPr>
          <a:xfrm>
            <a:off x="4186214" y="1664301"/>
            <a:ext cx="1934291" cy="4562154"/>
          </a:xfrm>
          <a:custGeom>
            <a:avLst/>
            <a:gdLst/>
            <a:ahLst/>
            <a:cxnLst/>
            <a:rect l="l" t="t" r="r" b="b"/>
            <a:pathLst>
              <a:path w="1574056" h="3712516">
                <a:moveTo>
                  <a:pt x="1185390" y="3439800"/>
                </a:moveTo>
                <a:lnTo>
                  <a:pt x="1574056" y="3439800"/>
                </a:lnTo>
                <a:lnTo>
                  <a:pt x="1574056" y="3711512"/>
                </a:lnTo>
                <a:cubicBezTo>
                  <a:pt x="1569524" y="3712486"/>
                  <a:pt x="1564959" y="3712516"/>
                  <a:pt x="1560375" y="3712516"/>
                </a:cubicBezTo>
                <a:cubicBezTo>
                  <a:pt x="1353277" y="3712516"/>
                  <a:pt x="1185390" y="3651466"/>
                  <a:pt x="1185390" y="3576158"/>
                </a:cubicBezTo>
                <a:close/>
                <a:moveTo>
                  <a:pt x="1187034" y="3209086"/>
                </a:moveTo>
                <a:lnTo>
                  <a:pt x="1574056" y="3209086"/>
                </a:lnTo>
                <a:lnTo>
                  <a:pt x="1574056" y="3379553"/>
                </a:lnTo>
                <a:lnTo>
                  <a:pt x="1187034" y="3379553"/>
                </a:lnTo>
                <a:cubicBezTo>
                  <a:pt x="1148472" y="3379553"/>
                  <a:pt x="1117211" y="3348291"/>
                  <a:pt x="1117211" y="3309730"/>
                </a:cubicBezTo>
                <a:lnTo>
                  <a:pt x="1117211" y="3278908"/>
                </a:lnTo>
                <a:cubicBezTo>
                  <a:pt x="1117211" y="3240347"/>
                  <a:pt x="1148472" y="3209086"/>
                  <a:pt x="1187034" y="3209086"/>
                </a:cubicBezTo>
                <a:close/>
                <a:moveTo>
                  <a:pt x="1152944" y="2978372"/>
                </a:moveTo>
                <a:lnTo>
                  <a:pt x="1574056" y="2978372"/>
                </a:lnTo>
                <a:lnTo>
                  <a:pt x="1574056" y="3148838"/>
                </a:lnTo>
                <a:lnTo>
                  <a:pt x="1152944" y="3148838"/>
                </a:lnTo>
                <a:cubicBezTo>
                  <a:pt x="1114382" y="3148838"/>
                  <a:pt x="1083121" y="3117577"/>
                  <a:pt x="1083121" y="3079015"/>
                </a:cubicBezTo>
                <a:lnTo>
                  <a:pt x="1083121" y="3048195"/>
                </a:lnTo>
                <a:cubicBezTo>
                  <a:pt x="1083121" y="3009633"/>
                  <a:pt x="1114382" y="2978372"/>
                  <a:pt x="1152944" y="2978372"/>
                </a:cubicBezTo>
                <a:close/>
                <a:moveTo>
                  <a:pt x="1118855" y="2747657"/>
                </a:moveTo>
                <a:lnTo>
                  <a:pt x="1574056" y="2747657"/>
                </a:lnTo>
                <a:lnTo>
                  <a:pt x="1574056" y="2918124"/>
                </a:lnTo>
                <a:lnTo>
                  <a:pt x="1118855" y="2918124"/>
                </a:lnTo>
                <a:cubicBezTo>
                  <a:pt x="1080292" y="2918124"/>
                  <a:pt x="1049031" y="2886862"/>
                  <a:pt x="1049031" y="2848301"/>
                </a:cubicBezTo>
                <a:lnTo>
                  <a:pt x="1049031" y="2817480"/>
                </a:lnTo>
                <a:cubicBezTo>
                  <a:pt x="1049031" y="2778918"/>
                  <a:pt x="1080292" y="2747657"/>
                  <a:pt x="1118855" y="2747657"/>
                </a:cubicBezTo>
                <a:close/>
                <a:moveTo>
                  <a:pt x="0" y="1124141"/>
                </a:moveTo>
                <a:lnTo>
                  <a:pt x="338831" y="1171577"/>
                </a:lnTo>
                <a:lnTo>
                  <a:pt x="338831" y="1313886"/>
                </a:lnTo>
                <a:lnTo>
                  <a:pt x="0" y="1361322"/>
                </a:lnTo>
                <a:close/>
                <a:moveTo>
                  <a:pt x="1554171" y="440480"/>
                </a:moveTo>
                <a:lnTo>
                  <a:pt x="1556079" y="440627"/>
                </a:lnTo>
                <a:lnTo>
                  <a:pt x="1557986" y="440480"/>
                </a:lnTo>
                <a:lnTo>
                  <a:pt x="1574056" y="441292"/>
                </a:lnTo>
                <a:lnTo>
                  <a:pt x="1574056" y="647276"/>
                </a:lnTo>
                <a:cubicBezTo>
                  <a:pt x="1568831" y="646524"/>
                  <a:pt x="1563581" y="646469"/>
                  <a:pt x="1558320" y="646463"/>
                </a:cubicBezTo>
                <a:lnTo>
                  <a:pt x="1558320" y="646669"/>
                </a:lnTo>
                <a:lnTo>
                  <a:pt x="1556079" y="646496"/>
                </a:lnTo>
                <a:lnTo>
                  <a:pt x="1553836" y="646669"/>
                </a:lnTo>
                <a:lnTo>
                  <a:pt x="1553836" y="646463"/>
                </a:lnTo>
                <a:cubicBezTo>
                  <a:pt x="1096029" y="647001"/>
                  <a:pt x="725086" y="1018309"/>
                  <a:pt x="725086" y="1476254"/>
                </a:cubicBezTo>
                <a:cubicBezTo>
                  <a:pt x="725086" y="1786265"/>
                  <a:pt x="946342" y="2092231"/>
                  <a:pt x="1120548" y="2232013"/>
                </a:cubicBezTo>
                <a:cubicBezTo>
                  <a:pt x="1199979" y="2323913"/>
                  <a:pt x="1193682" y="2325796"/>
                  <a:pt x="1225960" y="2443415"/>
                </a:cubicBezTo>
                <a:cubicBezTo>
                  <a:pt x="1238820" y="2525888"/>
                  <a:pt x="1212768" y="2534131"/>
                  <a:pt x="1286669" y="2538418"/>
                </a:cubicBezTo>
                <a:lnTo>
                  <a:pt x="1340476" y="2537986"/>
                </a:lnTo>
                <a:lnTo>
                  <a:pt x="1159452" y="1395052"/>
                </a:lnTo>
                <a:cubicBezTo>
                  <a:pt x="1153113" y="1355030"/>
                  <a:pt x="1180418" y="1317448"/>
                  <a:pt x="1220440" y="1311109"/>
                </a:cubicBezTo>
                <a:lnTo>
                  <a:pt x="1222992" y="1310706"/>
                </a:lnTo>
                <a:cubicBezTo>
                  <a:pt x="1259366" y="1304944"/>
                  <a:pt x="1293725" y="1326975"/>
                  <a:pt x="1303139" y="1361495"/>
                </a:cubicBezTo>
                <a:cubicBezTo>
                  <a:pt x="1322616" y="1325549"/>
                  <a:pt x="1359221" y="1302638"/>
                  <a:pt x="1400784" y="1302638"/>
                </a:cubicBezTo>
                <a:cubicBezTo>
                  <a:pt x="1432374" y="1302638"/>
                  <a:pt x="1461099" y="1315874"/>
                  <a:pt x="1481946" y="1337999"/>
                </a:cubicBezTo>
                <a:cubicBezTo>
                  <a:pt x="1502792" y="1315874"/>
                  <a:pt x="1531518" y="1302638"/>
                  <a:pt x="1563108" y="1302638"/>
                </a:cubicBezTo>
                <a:lnTo>
                  <a:pt x="1574056" y="1304941"/>
                </a:lnTo>
                <a:lnTo>
                  <a:pt x="1574056" y="1558277"/>
                </a:lnTo>
                <a:cubicBezTo>
                  <a:pt x="1570569" y="1560394"/>
                  <a:pt x="1566859" y="1560580"/>
                  <a:pt x="1563108" y="1560580"/>
                </a:cubicBezTo>
                <a:cubicBezTo>
                  <a:pt x="1531518" y="1560580"/>
                  <a:pt x="1502792" y="1547345"/>
                  <a:pt x="1481946" y="1525219"/>
                </a:cubicBezTo>
                <a:cubicBezTo>
                  <a:pt x="1461099" y="1547345"/>
                  <a:pt x="1432374" y="1560580"/>
                  <a:pt x="1400784" y="1560580"/>
                </a:cubicBezTo>
                <a:cubicBezTo>
                  <a:pt x="1374899" y="1560580"/>
                  <a:pt x="1350936" y="1551693"/>
                  <a:pt x="1332765" y="1534787"/>
                </a:cubicBezTo>
                <a:lnTo>
                  <a:pt x="1491465" y="2536775"/>
                </a:lnTo>
                <a:lnTo>
                  <a:pt x="1553836" y="2536274"/>
                </a:lnTo>
                <a:lnTo>
                  <a:pt x="1553836" y="2536239"/>
                </a:lnTo>
                <a:lnTo>
                  <a:pt x="1556079" y="2536257"/>
                </a:lnTo>
                <a:lnTo>
                  <a:pt x="1558320" y="2536239"/>
                </a:lnTo>
                <a:lnTo>
                  <a:pt x="1558320" y="2536274"/>
                </a:lnTo>
                <a:lnTo>
                  <a:pt x="1574056" y="2536401"/>
                </a:lnTo>
                <a:lnTo>
                  <a:pt x="1574056" y="2685528"/>
                </a:lnTo>
                <a:lnTo>
                  <a:pt x="1556079" y="2685463"/>
                </a:lnTo>
                <a:lnTo>
                  <a:pt x="1201719" y="2686732"/>
                </a:lnTo>
                <a:cubicBezTo>
                  <a:pt x="1138954" y="2686732"/>
                  <a:pt x="1107192" y="2663167"/>
                  <a:pt x="1071683" y="2589474"/>
                </a:cubicBezTo>
                <a:cubicBezTo>
                  <a:pt x="1058025" y="2494014"/>
                  <a:pt x="1086076" y="2455536"/>
                  <a:pt x="1022516" y="2382309"/>
                </a:cubicBezTo>
                <a:cubicBezTo>
                  <a:pt x="809168" y="2211227"/>
                  <a:pt x="538010" y="1836414"/>
                  <a:pt x="538010" y="1456641"/>
                </a:cubicBezTo>
                <a:cubicBezTo>
                  <a:pt x="538010" y="895431"/>
                  <a:pt x="992961" y="440480"/>
                  <a:pt x="1554171" y="440480"/>
                </a:cubicBezTo>
                <a:close/>
                <a:moveTo>
                  <a:pt x="624942" y="234472"/>
                </a:moveTo>
                <a:lnTo>
                  <a:pt x="806400" y="524523"/>
                </a:lnTo>
                <a:lnTo>
                  <a:pt x="697385" y="615998"/>
                </a:lnTo>
                <a:lnTo>
                  <a:pt x="443250" y="386929"/>
                </a:lnTo>
                <a:close/>
                <a:moveTo>
                  <a:pt x="1437487" y="0"/>
                </a:moveTo>
                <a:lnTo>
                  <a:pt x="1574056" y="0"/>
                </a:lnTo>
                <a:lnTo>
                  <a:pt x="1574056" y="338831"/>
                </a:lnTo>
                <a:lnTo>
                  <a:pt x="1484923" y="3388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5" name="Oval 1">
            <a:extLst>
              <a:ext uri="{FF2B5EF4-FFF2-40B4-BE49-F238E27FC236}">
                <a16:creationId xmlns:a16="http://schemas.microsoft.com/office/drawing/2014/main" id="{944F7BAF-EFB1-419B-AAEE-08A9DED4E29E}"/>
              </a:ext>
            </a:extLst>
          </p:cNvPr>
          <p:cNvSpPr/>
          <p:nvPr/>
        </p:nvSpPr>
        <p:spPr>
          <a:xfrm>
            <a:off x="6098775" y="1664856"/>
            <a:ext cx="1831423" cy="4561043"/>
          </a:xfrm>
          <a:custGeom>
            <a:avLst/>
            <a:gdLst/>
            <a:ahLst/>
            <a:cxnLst/>
            <a:rect l="l" t="t" r="r" b="b"/>
            <a:pathLst>
              <a:path w="1490346" h="3711612">
                <a:moveTo>
                  <a:pt x="0" y="3439800"/>
                </a:moveTo>
                <a:lnTo>
                  <a:pt x="362666" y="3439800"/>
                </a:lnTo>
                <a:lnTo>
                  <a:pt x="362666" y="3576158"/>
                </a:lnTo>
                <a:cubicBezTo>
                  <a:pt x="362666" y="3649966"/>
                  <a:pt x="201402" y="3710078"/>
                  <a:pt x="0" y="3711612"/>
                </a:cubicBezTo>
                <a:close/>
                <a:moveTo>
                  <a:pt x="0" y="3209086"/>
                </a:moveTo>
                <a:lnTo>
                  <a:pt x="361023" y="3209086"/>
                </a:lnTo>
                <a:cubicBezTo>
                  <a:pt x="399584" y="3209086"/>
                  <a:pt x="430845" y="3240347"/>
                  <a:pt x="430845" y="3278908"/>
                </a:cubicBezTo>
                <a:lnTo>
                  <a:pt x="430845" y="3309730"/>
                </a:lnTo>
                <a:cubicBezTo>
                  <a:pt x="430845" y="3348291"/>
                  <a:pt x="399584" y="3379553"/>
                  <a:pt x="361023" y="3379553"/>
                </a:cubicBezTo>
                <a:lnTo>
                  <a:pt x="0" y="3379553"/>
                </a:lnTo>
                <a:close/>
                <a:moveTo>
                  <a:pt x="0" y="2978372"/>
                </a:moveTo>
                <a:lnTo>
                  <a:pt x="395111" y="2978372"/>
                </a:lnTo>
                <a:cubicBezTo>
                  <a:pt x="433674" y="2978372"/>
                  <a:pt x="464935" y="3009633"/>
                  <a:pt x="464935" y="3048195"/>
                </a:cubicBezTo>
                <a:lnTo>
                  <a:pt x="464935" y="3079015"/>
                </a:lnTo>
                <a:cubicBezTo>
                  <a:pt x="464935" y="3117577"/>
                  <a:pt x="433674" y="3148838"/>
                  <a:pt x="395111" y="3148838"/>
                </a:cubicBezTo>
                <a:lnTo>
                  <a:pt x="0" y="3148838"/>
                </a:lnTo>
                <a:close/>
                <a:moveTo>
                  <a:pt x="0" y="2747657"/>
                </a:moveTo>
                <a:lnTo>
                  <a:pt x="429201" y="2747657"/>
                </a:lnTo>
                <a:cubicBezTo>
                  <a:pt x="467763" y="2747657"/>
                  <a:pt x="499024" y="2778918"/>
                  <a:pt x="499024" y="2817480"/>
                </a:cubicBezTo>
                <a:lnTo>
                  <a:pt x="499024" y="2848301"/>
                </a:lnTo>
                <a:cubicBezTo>
                  <a:pt x="499024" y="2886862"/>
                  <a:pt x="467763" y="2918124"/>
                  <a:pt x="429201" y="2918124"/>
                </a:cubicBezTo>
                <a:lnTo>
                  <a:pt x="0" y="2918124"/>
                </a:lnTo>
                <a:close/>
                <a:moveTo>
                  <a:pt x="1490346" y="1124141"/>
                </a:moveTo>
                <a:lnTo>
                  <a:pt x="1490346" y="1361322"/>
                </a:lnTo>
                <a:lnTo>
                  <a:pt x="1151515" y="1313886"/>
                </a:lnTo>
                <a:lnTo>
                  <a:pt x="1151515" y="1171577"/>
                </a:lnTo>
                <a:close/>
                <a:moveTo>
                  <a:pt x="0" y="441223"/>
                </a:moveTo>
                <a:cubicBezTo>
                  <a:pt x="554434" y="448456"/>
                  <a:pt x="1001452" y="900345"/>
                  <a:pt x="1001452" y="1456641"/>
                </a:cubicBezTo>
                <a:cubicBezTo>
                  <a:pt x="1001452" y="1836414"/>
                  <a:pt x="730294" y="2211227"/>
                  <a:pt x="516947" y="2382309"/>
                </a:cubicBezTo>
                <a:cubicBezTo>
                  <a:pt x="453387" y="2455536"/>
                  <a:pt x="481437" y="2494014"/>
                  <a:pt x="467779" y="2589474"/>
                </a:cubicBezTo>
                <a:cubicBezTo>
                  <a:pt x="432270" y="2663167"/>
                  <a:pt x="400510" y="2686732"/>
                  <a:pt x="337743" y="2686732"/>
                </a:cubicBezTo>
                <a:lnTo>
                  <a:pt x="0" y="2685523"/>
                </a:lnTo>
                <a:lnTo>
                  <a:pt x="0" y="2536390"/>
                </a:lnTo>
                <a:lnTo>
                  <a:pt x="47259" y="2536769"/>
                </a:lnTo>
                <a:lnTo>
                  <a:pt x="204029" y="1546960"/>
                </a:lnTo>
                <a:cubicBezTo>
                  <a:pt x="188844" y="1556019"/>
                  <a:pt x="171284" y="1560580"/>
                  <a:pt x="152738" y="1560580"/>
                </a:cubicBezTo>
                <a:cubicBezTo>
                  <a:pt x="121147" y="1560580"/>
                  <a:pt x="92422" y="1547345"/>
                  <a:pt x="71576" y="1525219"/>
                </a:cubicBezTo>
                <a:cubicBezTo>
                  <a:pt x="52889" y="1545052"/>
                  <a:pt x="27874" y="1557741"/>
                  <a:pt x="0" y="1558564"/>
                </a:cubicBezTo>
                <a:lnTo>
                  <a:pt x="0" y="1304654"/>
                </a:lnTo>
                <a:cubicBezTo>
                  <a:pt x="27874" y="1305477"/>
                  <a:pt x="52890" y="1318167"/>
                  <a:pt x="71576" y="1337999"/>
                </a:cubicBezTo>
                <a:cubicBezTo>
                  <a:pt x="92422" y="1315874"/>
                  <a:pt x="121147" y="1302638"/>
                  <a:pt x="152738" y="1302638"/>
                </a:cubicBezTo>
                <a:cubicBezTo>
                  <a:pt x="187837" y="1302638"/>
                  <a:pt x="219402" y="1318978"/>
                  <a:pt x="240484" y="1345647"/>
                </a:cubicBezTo>
                <a:cubicBezTo>
                  <a:pt x="253632" y="1317624"/>
                  <a:pt x="284261" y="1300934"/>
                  <a:pt x="316470" y="1306036"/>
                </a:cubicBezTo>
                <a:lnTo>
                  <a:pt x="319022" y="1306440"/>
                </a:lnTo>
                <a:cubicBezTo>
                  <a:pt x="359044" y="1312779"/>
                  <a:pt x="386348" y="1350361"/>
                  <a:pt x="380010" y="1390382"/>
                </a:cubicBezTo>
                <a:lnTo>
                  <a:pt x="198248" y="2537980"/>
                </a:lnTo>
                <a:lnTo>
                  <a:pt x="252793" y="2538418"/>
                </a:lnTo>
                <a:cubicBezTo>
                  <a:pt x="326693" y="2534131"/>
                  <a:pt x="300643" y="2525888"/>
                  <a:pt x="313502" y="2443415"/>
                </a:cubicBezTo>
                <a:cubicBezTo>
                  <a:pt x="345780" y="2325796"/>
                  <a:pt x="339483" y="2323913"/>
                  <a:pt x="418914" y="2232013"/>
                </a:cubicBezTo>
                <a:cubicBezTo>
                  <a:pt x="593120" y="2092231"/>
                  <a:pt x="814376" y="1786265"/>
                  <a:pt x="814376" y="1476254"/>
                </a:cubicBezTo>
                <a:cubicBezTo>
                  <a:pt x="814376" y="1023115"/>
                  <a:pt x="451179" y="654804"/>
                  <a:pt x="0" y="647205"/>
                </a:cubicBezTo>
                <a:close/>
                <a:moveTo>
                  <a:pt x="848581" y="234472"/>
                </a:moveTo>
                <a:lnTo>
                  <a:pt x="1030273" y="386929"/>
                </a:lnTo>
                <a:lnTo>
                  <a:pt x="776138" y="615998"/>
                </a:lnTo>
                <a:lnTo>
                  <a:pt x="667123" y="524523"/>
                </a:lnTo>
                <a:close/>
                <a:moveTo>
                  <a:pt x="0" y="0"/>
                </a:moveTo>
                <a:lnTo>
                  <a:pt x="101974" y="0"/>
                </a:lnTo>
                <a:lnTo>
                  <a:pt x="54538" y="338831"/>
                </a:lnTo>
                <a:lnTo>
                  <a:pt x="0" y="3388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CC6FC0D-53A7-AC44-ED92-136BD8AB8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4" name="Content Placeholder 6">
            <a:extLst>
              <a:ext uri="{FF2B5EF4-FFF2-40B4-BE49-F238E27FC236}">
                <a16:creationId xmlns:a16="http://schemas.microsoft.com/office/drawing/2014/main" id="{604B8F82-8763-652E-A5B8-B0885A96DD79}"/>
              </a:ext>
            </a:extLst>
          </p:cNvPr>
          <p:cNvSpPr txBox="1">
            <a:spLocks/>
          </p:cNvSpPr>
          <p:nvPr/>
        </p:nvSpPr>
        <p:spPr>
          <a:xfrm>
            <a:off x="63612" y="88329"/>
            <a:ext cx="4027924" cy="2013220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200" dirty="0">
                <a:solidFill>
                  <a:schemeClr val="bg1"/>
                </a:solidFill>
              </a:rPr>
              <a:t>1. </a:t>
            </a:r>
            <a:r>
              <a:rPr lang="en-US" sz="2200" dirty="0" err="1">
                <a:solidFill>
                  <a:schemeClr val="bg1"/>
                </a:solidFill>
              </a:rPr>
              <a:t>Misalkan</a:t>
            </a:r>
            <a:r>
              <a:rPr lang="en-US" sz="2200" dirty="0">
                <a:solidFill>
                  <a:schemeClr val="bg1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en-US" sz="2200" dirty="0">
                <a:solidFill>
                  <a:schemeClr val="bg1"/>
                </a:solidFill>
              </a:rPr>
              <a:t>S = </a:t>
            </a:r>
            <a:r>
              <a:rPr lang="en-US" sz="2200" dirty="0" err="1">
                <a:solidFill>
                  <a:schemeClr val="bg1"/>
                </a:solidFill>
              </a:rPr>
              <a:t>ruang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sampel</a:t>
            </a:r>
            <a:endParaRPr lang="en-US" sz="2200" dirty="0">
              <a:solidFill>
                <a:schemeClr val="bg1"/>
              </a:solidFill>
            </a:endParaRPr>
          </a:p>
          <a:p>
            <a:pPr marL="520700" indent="-520700" algn="just">
              <a:buNone/>
            </a:pPr>
            <a:r>
              <a:rPr lang="en-US" sz="2200" dirty="0">
                <a:solidFill>
                  <a:schemeClr val="bg1"/>
                </a:solidFill>
              </a:rPr>
              <a:t>A = </a:t>
            </a:r>
            <a:r>
              <a:rPr lang="en-US" sz="2200" dirty="0" err="1">
                <a:solidFill>
                  <a:schemeClr val="bg1"/>
                </a:solidFill>
              </a:rPr>
              <a:t>Kejadian</a:t>
            </a:r>
            <a:r>
              <a:rPr lang="en-US" sz="2200" dirty="0">
                <a:solidFill>
                  <a:schemeClr val="bg1"/>
                </a:solidFill>
              </a:rPr>
              <a:t> yang </a:t>
            </a:r>
            <a:r>
              <a:rPr lang="en-US" sz="2200" dirty="0" err="1">
                <a:solidFill>
                  <a:schemeClr val="bg1"/>
                </a:solidFill>
              </a:rPr>
              <a:t>menjadi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pemenang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adalah</a:t>
            </a:r>
            <a:r>
              <a:rPr lang="en-US" sz="2200" dirty="0">
                <a:solidFill>
                  <a:schemeClr val="bg1"/>
                </a:solidFill>
              </a:rPr>
              <a:t> orang yang </a:t>
            </a:r>
            <a:r>
              <a:rPr lang="en-US" sz="2200" dirty="0" err="1">
                <a:solidFill>
                  <a:schemeClr val="bg1"/>
                </a:solidFill>
              </a:rPr>
              <a:t>memegang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kupon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dengan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kelipatan</a:t>
            </a:r>
            <a:r>
              <a:rPr lang="en-US" sz="2200" dirty="0">
                <a:solidFill>
                  <a:schemeClr val="bg1"/>
                </a:solidFill>
              </a:rPr>
              <a:t> 2</a:t>
            </a:r>
          </a:p>
          <a:p>
            <a:pPr marL="571500" indent="-571500" algn="just">
              <a:buNone/>
            </a:pPr>
            <a:r>
              <a:rPr lang="en-US" sz="2200" dirty="0">
                <a:solidFill>
                  <a:schemeClr val="bg1"/>
                </a:solidFill>
              </a:rPr>
              <a:t>B = </a:t>
            </a:r>
            <a:r>
              <a:rPr lang="en-US" sz="2200" dirty="0" err="1">
                <a:solidFill>
                  <a:schemeClr val="bg1"/>
                </a:solidFill>
              </a:rPr>
              <a:t>Kejadian</a:t>
            </a:r>
            <a:r>
              <a:rPr lang="en-US" sz="2200" dirty="0">
                <a:solidFill>
                  <a:schemeClr val="bg1"/>
                </a:solidFill>
              </a:rPr>
              <a:t> yang </a:t>
            </a:r>
            <a:r>
              <a:rPr lang="en-US" sz="2200" dirty="0" err="1">
                <a:solidFill>
                  <a:schemeClr val="bg1"/>
                </a:solidFill>
              </a:rPr>
              <a:t>menjadi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pemenang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adalah</a:t>
            </a:r>
            <a:r>
              <a:rPr lang="en-US" sz="2200" dirty="0">
                <a:solidFill>
                  <a:schemeClr val="bg1"/>
                </a:solidFill>
              </a:rPr>
              <a:t> orang yang </a:t>
            </a:r>
            <a:r>
              <a:rPr lang="en-US" sz="2200" dirty="0" err="1">
                <a:solidFill>
                  <a:schemeClr val="bg1"/>
                </a:solidFill>
              </a:rPr>
              <a:t>memegang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kupon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dengan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kelipatan</a:t>
            </a:r>
            <a:r>
              <a:rPr lang="en-US" sz="2200" dirty="0">
                <a:solidFill>
                  <a:schemeClr val="bg1"/>
                </a:solidFill>
              </a:rPr>
              <a:t>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ontent Placeholder 6">
                <a:extLst>
                  <a:ext uri="{FF2B5EF4-FFF2-40B4-BE49-F238E27FC236}">
                    <a16:creationId xmlns:a16="http://schemas.microsoft.com/office/drawing/2014/main" id="{F43414E3-BC7E-31E7-6BB4-FAAB285406E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612" y="3807667"/>
                <a:ext cx="5061614" cy="1576500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200" dirty="0">
                    <a:solidFill>
                      <a:schemeClr val="bg1"/>
                    </a:solidFill>
                  </a:rPr>
                  <a:t>S  ={1,2,3,…,50}      </a:t>
                </a:r>
                <a14:m>
                  <m:oMath xmlns:m="http://schemas.openxmlformats.org/officeDocument/2006/math">
                    <m:r>
                      <a:rPr lang="en-US" sz="22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en-US" sz="22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d>
                      <m:dPr>
                        <m:ctrlPr>
                          <a:rPr lang="en-US" sz="2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e>
                    </m:d>
                    <m:r>
                      <a:rPr lang="en-US" sz="22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=50</m:t>
                    </m:r>
                  </m:oMath>
                </a14:m>
                <a:endParaRPr lang="en-US" sz="2200" dirty="0">
                  <a:solidFill>
                    <a:schemeClr val="bg1"/>
                  </a:solidFill>
                </a:endParaRPr>
              </a:p>
              <a:p>
                <a:pPr marL="0" indent="0" algn="just">
                  <a:buNone/>
                </a:pPr>
                <a:r>
                  <a:rPr lang="en-US" sz="2200" dirty="0">
                    <a:solidFill>
                      <a:schemeClr val="bg1"/>
                    </a:solidFill>
                  </a:rPr>
                  <a:t>A  ={2,4,6,…,50} 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d>
                      <m:d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sz="2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2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25</m:t>
                    </m:r>
                  </m:oMath>
                </a14:m>
                <a:endParaRPr lang="en-US" sz="2200" dirty="0">
                  <a:solidFill>
                    <a:schemeClr val="bg1"/>
                  </a:solidFill>
                </a:endParaRPr>
              </a:p>
              <a:p>
                <a:pPr marL="0" indent="0" algn="just">
                  <a:buNone/>
                </a:pPr>
                <a:r>
                  <a:rPr lang="en-US" sz="2200" dirty="0">
                    <a:solidFill>
                      <a:schemeClr val="bg1"/>
                    </a:solidFill>
                  </a:rPr>
                  <a:t>B  ={5,10,14,…,50}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d>
                      <m:d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</m:d>
                    <m:r>
                      <a:rPr lang="en-US" sz="2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2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endParaRPr lang="en-US" sz="22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5" name="Content Placeholder 6">
                <a:extLst>
                  <a:ext uri="{FF2B5EF4-FFF2-40B4-BE49-F238E27FC236}">
                    <a16:creationId xmlns:a16="http://schemas.microsoft.com/office/drawing/2014/main" id="{F43414E3-BC7E-31E7-6BB4-FAAB285406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2" y="3807667"/>
                <a:ext cx="5061614" cy="1576500"/>
              </a:xfrm>
              <a:prstGeom prst="rect">
                <a:avLst/>
              </a:prstGeom>
              <a:blipFill>
                <a:blip r:embed="rId4"/>
                <a:stretch>
                  <a:fillRect l="-1564" t="-2713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ontent Placeholder 6">
                <a:extLst>
                  <a:ext uri="{FF2B5EF4-FFF2-40B4-BE49-F238E27FC236}">
                    <a16:creationId xmlns:a16="http://schemas.microsoft.com/office/drawing/2014/main" id="{5BC57C06-5414-10C5-57E5-E5E15D1AF05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897" y="5258333"/>
                <a:ext cx="5061614" cy="538057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rmAutofit fontScale="925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200" dirty="0">
                    <a:solidFill>
                      <a:schemeClr val="bg1"/>
                    </a:solidFill>
                  </a:rPr>
                  <a:t>𝑨∩𝑩={10,20,30,40,50}</a:t>
                </a:r>
                <a:r>
                  <a:rPr lang="en-US" sz="2200" dirty="0">
                    <a:solidFill>
                      <a:schemeClr val="bg1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d>
                      <m:d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200" dirty="0">
                            <a:solidFill>
                              <a:schemeClr val="bg1"/>
                            </a:solidFill>
                          </a:rPr>
                          <m:t>𝑨</m:t>
                        </m:r>
                        <m:r>
                          <m:rPr>
                            <m:nor/>
                          </m:rPr>
                          <a:rPr lang="en-US" sz="2200" dirty="0">
                            <a:solidFill>
                              <a:schemeClr val="bg1"/>
                            </a:solidFill>
                          </a:rPr>
                          <m:t>∩</m:t>
                        </m:r>
                        <m:r>
                          <m:rPr>
                            <m:nor/>
                          </m:rPr>
                          <a:rPr lang="en-US" sz="2200" dirty="0">
                            <a:solidFill>
                              <a:schemeClr val="bg1"/>
                            </a:solidFill>
                          </a:rPr>
                          <m:t>𝑩</m:t>
                        </m:r>
                      </m:e>
                    </m:d>
                    <m:r>
                      <a:rPr lang="en-US" sz="2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200" dirty="0">
                        <a:solidFill>
                          <a:schemeClr val="bg1"/>
                        </a:solidFill>
                      </a:rPr>
                      <m:t>𝑨</m:t>
                    </m:r>
                    <m:r>
                      <m:rPr>
                        <m:nor/>
                      </m:rPr>
                      <a:rPr lang="en-US" sz="2200" dirty="0">
                        <a:solidFill>
                          <a:schemeClr val="bg1"/>
                        </a:solidFill>
                      </a:rPr>
                      <m:t>∩</m:t>
                    </m:r>
                    <m:r>
                      <m:rPr>
                        <m:nor/>
                      </m:rPr>
                      <a:rPr lang="en-US" sz="2200" dirty="0">
                        <a:solidFill>
                          <a:schemeClr val="bg1"/>
                        </a:solidFill>
                      </a:rPr>
                      <m:t>𝑩</m:t>
                    </m:r>
                  </m:oMath>
                </a14:m>
                <a:endParaRPr lang="en-US" sz="22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6" name="Content Placeholder 6">
                <a:extLst>
                  <a:ext uri="{FF2B5EF4-FFF2-40B4-BE49-F238E27FC236}">
                    <a16:creationId xmlns:a16="http://schemas.microsoft.com/office/drawing/2014/main" id="{5BC57C06-5414-10C5-57E5-E5E15D1AF0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97" y="5258333"/>
                <a:ext cx="5061614" cy="538057"/>
              </a:xfrm>
              <a:prstGeom prst="rect">
                <a:avLst/>
              </a:prstGeom>
              <a:blipFill>
                <a:blip r:embed="rId5"/>
                <a:stretch>
                  <a:fillRect l="-1325" t="-9091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Content Placeholder 6">
            <a:extLst>
              <a:ext uri="{FF2B5EF4-FFF2-40B4-BE49-F238E27FC236}">
                <a16:creationId xmlns:a16="http://schemas.microsoft.com/office/drawing/2014/main" id="{EABD0695-425A-2206-5148-D7F7AE504EC7}"/>
              </a:ext>
            </a:extLst>
          </p:cNvPr>
          <p:cNvSpPr txBox="1">
            <a:spLocks/>
          </p:cNvSpPr>
          <p:nvPr/>
        </p:nvSpPr>
        <p:spPr>
          <a:xfrm>
            <a:off x="261158" y="5792351"/>
            <a:ext cx="5061614" cy="538057"/>
          </a:xfrm>
          <a:prstGeom prst="rect">
            <a:avLst/>
          </a:prstGeom>
          <a:noFill/>
          <a:ln w="15875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200" dirty="0">
                <a:solidFill>
                  <a:schemeClr val="bg1"/>
                </a:solidFill>
              </a:rPr>
              <a:t>A dan B </a:t>
            </a:r>
            <a:r>
              <a:rPr lang="en-US" sz="2200" dirty="0" err="1">
                <a:solidFill>
                  <a:schemeClr val="bg1"/>
                </a:solidFill>
              </a:rPr>
              <a:t>adalah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kejadian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tidak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saling</a:t>
            </a:r>
            <a:r>
              <a:rPr lang="en-US" sz="2200" dirty="0">
                <a:solidFill>
                  <a:schemeClr val="bg1"/>
                </a:solidFill>
              </a:rPr>
              <a:t> </a:t>
            </a:r>
            <a:r>
              <a:rPr lang="en-US" sz="2200" dirty="0" err="1">
                <a:solidFill>
                  <a:schemeClr val="bg1"/>
                </a:solidFill>
              </a:rPr>
              <a:t>lepas</a:t>
            </a:r>
            <a:endParaRPr lang="en-US" sz="22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Content Placeholder 6">
                <a:extLst>
                  <a:ext uri="{FF2B5EF4-FFF2-40B4-BE49-F238E27FC236}">
                    <a16:creationId xmlns:a16="http://schemas.microsoft.com/office/drawing/2014/main" id="{C20FE457-2275-41F2-769D-C77316CAAA8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66000" y="883184"/>
                <a:ext cx="6609550" cy="2924483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400" dirty="0">
                    <a:solidFill>
                      <a:schemeClr val="bg1"/>
                    </a:solidFill>
                  </a:rPr>
                  <a:t>𝑷(𝑨∪𝑩)=𝑷(𝑨)+𝑷(𝑩)−𝑷(𝑨∩𝑩)</a:t>
                </a:r>
              </a:p>
              <a:p>
                <a:pPr marL="0" indent="0" algn="just">
                  <a:buNone/>
                </a:pPr>
                <a:r>
                  <a:rPr lang="en-US" sz="2400" dirty="0">
                    <a:solidFill>
                      <a:schemeClr val="bg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</m:num>
                      <m:den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d>
                      </m:den>
                    </m:f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d>
                      </m:num>
                      <m:den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d>
                      </m:den>
                    </m:f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US" sz="2400" dirty="0">
                                <a:solidFill>
                                  <a:schemeClr val="bg1"/>
                                </a:solidFill>
                              </a:rPr>
                              <m:t>𝑨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solidFill>
                                  <a:schemeClr val="bg1"/>
                                </a:solidFill>
                              </a:rPr>
                              <m:t>∩</m:t>
                            </m:r>
                            <m:r>
                              <m:rPr>
                                <m:nor/>
                              </m:rPr>
                              <a:rPr lang="en-US" sz="2400" dirty="0">
                                <a:solidFill>
                                  <a:schemeClr val="bg1"/>
                                </a:solidFill>
                              </a:rPr>
                              <m:t>𝑩</m:t>
                            </m:r>
                          </m:e>
                        </m:d>
                      </m:num>
                      <m:den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d>
                      </m:den>
                    </m:f>
                  </m:oMath>
                </a14:m>
                <a:endParaRPr lang="en-US" sz="2400" dirty="0">
                  <a:solidFill>
                    <a:schemeClr val="bg1"/>
                  </a:solidFill>
                </a:endParaRPr>
              </a:p>
              <a:p>
                <a:pPr marL="0" indent="0" algn="just">
                  <a:buNone/>
                </a:pPr>
                <a:r>
                  <a:rPr lang="en-US" sz="2400" dirty="0">
                    <a:solidFill>
                      <a:schemeClr val="bg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50</m:t>
                        </m:r>
                      </m:den>
                    </m:f>
                    <m:r>
                      <a:rPr lang="en-US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50</m:t>
                        </m:r>
                      </m:den>
                    </m:f>
                    <m:r>
                      <a:rPr lang="en-US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50</m:t>
                        </m:r>
                      </m:den>
                    </m:f>
                  </m:oMath>
                </a14:m>
                <a:endParaRPr lang="en-US" sz="2400" dirty="0">
                  <a:solidFill>
                    <a:schemeClr val="bg1"/>
                  </a:solidFill>
                </a:endParaRPr>
              </a:p>
              <a:p>
                <a:pPr marL="0" indent="0" algn="just">
                  <a:buNone/>
                </a:pPr>
                <a:r>
                  <a:rPr lang="en-US" sz="2400" dirty="0">
                    <a:solidFill>
                      <a:schemeClr val="bg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50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US" sz="2400" dirty="0">
                  <a:solidFill>
                    <a:schemeClr val="bg1"/>
                  </a:solidFill>
                </a:endParaRPr>
              </a:p>
              <a:p>
                <a:pPr marL="0" indent="0" algn="just">
                  <a:buNone/>
                </a:pP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8" name="Content Placeholder 6">
                <a:extLst>
                  <a:ext uri="{FF2B5EF4-FFF2-40B4-BE49-F238E27FC236}">
                    <a16:creationId xmlns:a16="http://schemas.microsoft.com/office/drawing/2014/main" id="{C20FE457-2275-41F2-769D-C77316CAAA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6000" y="883184"/>
                <a:ext cx="6609550" cy="2924483"/>
              </a:xfrm>
              <a:prstGeom prst="rect">
                <a:avLst/>
              </a:prstGeom>
              <a:blipFill>
                <a:blip r:embed="rId6"/>
                <a:stretch>
                  <a:fillRect l="-1382" t="-2083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ontent Placeholder 6">
                <a:extLst>
                  <a:ext uri="{FF2B5EF4-FFF2-40B4-BE49-F238E27FC236}">
                    <a16:creationId xmlns:a16="http://schemas.microsoft.com/office/drawing/2014/main" id="{284C6865-1579-1FBB-AE35-C8DDFCC3A64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65632" y="4574816"/>
                <a:ext cx="4965210" cy="1486563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rmAutofit fontScale="925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400" dirty="0">
                    <a:solidFill>
                      <a:schemeClr val="bg1"/>
                    </a:solidFill>
                  </a:rPr>
                  <a:t>Jadi,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pemenang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undian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tersebut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adalah</a:t>
                </a:r>
                <a:r>
                  <a:rPr lang="en-US" sz="2400" dirty="0">
                    <a:solidFill>
                      <a:schemeClr val="bg1"/>
                    </a:solidFill>
                  </a:rPr>
                  <a:t> orang yang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memegang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kupon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kelipatan</a:t>
                </a:r>
                <a:r>
                  <a:rPr lang="en-US" sz="2400" dirty="0">
                    <a:solidFill>
                      <a:schemeClr val="bg1"/>
                    </a:solidFill>
                  </a:rPr>
                  <a:t> 2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atau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kelipatan</a:t>
                </a:r>
                <a:r>
                  <a:rPr lang="en-US" sz="2400" dirty="0">
                    <a:solidFill>
                      <a:schemeClr val="bg1"/>
                    </a:solidFill>
                  </a:rPr>
                  <a:t> 5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adalah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9" name="Content Placeholder 6">
                <a:extLst>
                  <a:ext uri="{FF2B5EF4-FFF2-40B4-BE49-F238E27FC236}">
                    <a16:creationId xmlns:a16="http://schemas.microsoft.com/office/drawing/2014/main" id="{284C6865-1579-1FBB-AE35-C8DDFCC3A6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5632" y="4574816"/>
                <a:ext cx="4965210" cy="1486563"/>
              </a:xfrm>
              <a:prstGeom prst="rect">
                <a:avLst/>
              </a:prstGeom>
              <a:blipFill>
                <a:blip r:embed="rId7"/>
                <a:stretch>
                  <a:fillRect l="-1597" t="-2459" r="-1597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742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4A801C5-1709-F984-C415-9D58AB9842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6">
                <a:extLst>
                  <a:ext uri="{FF2B5EF4-FFF2-40B4-BE49-F238E27FC236}">
                    <a16:creationId xmlns:a16="http://schemas.microsoft.com/office/drawing/2014/main" id="{4C966352-A76B-167A-8E53-900D5259A60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399069" y="1920450"/>
                <a:ext cx="3629334" cy="2924483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dirty="0">
                    <a:solidFill>
                      <a:schemeClr val="bg1"/>
                    </a:solidFill>
                  </a:rPr>
                  <a:t>𝑷(C ∪ D)=𝑷(C)+𝑷(D)</a:t>
                </a:r>
              </a:p>
              <a:p>
                <a:pPr marL="0" indent="0" algn="just">
                  <a:buNone/>
                </a:pPr>
                <a:r>
                  <a:rPr lang="en-US" sz="2000" dirty="0">
                    <a:solidFill>
                      <a:schemeClr val="bg1"/>
                    </a:solidFill>
                  </a:rPr>
                  <a:t> 	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</m:d>
                      </m:num>
                      <m:den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d>
                          <m:dPr>
                            <m:ctrlPr>
                              <a:rPr lang="en-US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d>
                      </m:den>
                    </m:f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d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d>
                      </m:den>
                    </m:f>
                  </m:oMath>
                </a14:m>
                <a:endParaRPr lang="en-US" sz="2000" dirty="0">
                  <a:solidFill>
                    <a:schemeClr val="bg1"/>
                  </a:solidFill>
                </a:endParaRPr>
              </a:p>
              <a:p>
                <a:pPr marL="0" indent="0" algn="just">
                  <a:buNone/>
                </a:pPr>
                <a:r>
                  <a:rPr lang="en-US" sz="2000" dirty="0">
                    <a:solidFill>
                      <a:schemeClr val="bg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1.225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300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1.225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bg1"/>
                  </a:solidFill>
                </a:endParaRPr>
              </a:p>
              <a:p>
                <a:pPr marL="0" indent="0" algn="just">
                  <a:buNone/>
                </a:pPr>
                <a:r>
                  <a:rPr lang="en-US" sz="2000" dirty="0">
                    <a:solidFill>
                      <a:schemeClr val="bg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310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1.225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62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245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bg1"/>
                  </a:solidFill>
                </a:endParaRPr>
              </a:p>
              <a:p>
                <a:pPr marL="0" indent="0" algn="just">
                  <a:buNone/>
                </a:pP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Content Placeholder 6">
                <a:extLst>
                  <a:ext uri="{FF2B5EF4-FFF2-40B4-BE49-F238E27FC236}">
                    <a16:creationId xmlns:a16="http://schemas.microsoft.com/office/drawing/2014/main" id="{4C966352-A76B-167A-8E53-900D5259A6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9069" y="1920450"/>
                <a:ext cx="3629334" cy="2924483"/>
              </a:xfrm>
              <a:prstGeom prst="rect">
                <a:avLst/>
              </a:prstGeom>
              <a:blipFill>
                <a:blip r:embed="rId4"/>
                <a:stretch>
                  <a:fillRect l="-1849" t="-1458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AD73C512-32A9-2F4E-CF9A-2615C1EC9400}"/>
              </a:ext>
            </a:extLst>
          </p:cNvPr>
          <p:cNvSpPr txBox="1">
            <a:spLocks/>
          </p:cNvSpPr>
          <p:nvPr/>
        </p:nvSpPr>
        <p:spPr>
          <a:xfrm>
            <a:off x="202202" y="246717"/>
            <a:ext cx="4590731" cy="2013220"/>
          </a:xfrm>
          <a:prstGeom prst="rect">
            <a:avLst/>
          </a:prstGeom>
          <a:noFill/>
          <a:ln w="15875">
            <a:noFill/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>
                <a:solidFill>
                  <a:schemeClr val="bg1"/>
                </a:solidFill>
              </a:rPr>
              <a:t>2. </a:t>
            </a:r>
            <a:r>
              <a:rPr lang="en-US" sz="2000" dirty="0" err="1">
                <a:solidFill>
                  <a:schemeClr val="bg1"/>
                </a:solidFill>
              </a:rPr>
              <a:t>Misalkan</a:t>
            </a:r>
            <a:r>
              <a:rPr lang="en-US" sz="2000" dirty="0">
                <a:solidFill>
                  <a:schemeClr val="bg1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en-US" sz="2000" dirty="0">
                <a:solidFill>
                  <a:schemeClr val="bg1"/>
                </a:solidFill>
              </a:rPr>
              <a:t>S = </a:t>
            </a:r>
            <a:r>
              <a:rPr lang="en-US" sz="2000" dirty="0" err="1">
                <a:solidFill>
                  <a:schemeClr val="bg1"/>
                </a:solidFill>
              </a:rPr>
              <a:t>ruang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sampel</a:t>
            </a:r>
            <a:endParaRPr lang="en-US" sz="2000" dirty="0">
              <a:solidFill>
                <a:schemeClr val="bg1"/>
              </a:solidFill>
            </a:endParaRPr>
          </a:p>
          <a:p>
            <a:pPr marL="520700" indent="-520700" algn="just">
              <a:buNone/>
            </a:pPr>
            <a:r>
              <a:rPr lang="en-US" sz="2000" dirty="0">
                <a:solidFill>
                  <a:schemeClr val="bg1"/>
                </a:solidFill>
              </a:rPr>
              <a:t>C = </a:t>
            </a:r>
            <a:r>
              <a:rPr lang="en-US" sz="2000" dirty="0" err="1">
                <a:solidFill>
                  <a:schemeClr val="bg1"/>
                </a:solidFill>
              </a:rPr>
              <a:t>Kejadian</a:t>
            </a:r>
            <a:r>
              <a:rPr lang="en-US" sz="2000" dirty="0">
                <a:solidFill>
                  <a:schemeClr val="bg1"/>
                </a:solidFill>
              </a:rPr>
              <a:t> yang </a:t>
            </a:r>
            <a:r>
              <a:rPr lang="en-US" sz="2000" dirty="0" err="1">
                <a:solidFill>
                  <a:schemeClr val="bg1"/>
                </a:solidFill>
              </a:rPr>
              <a:t>menjadi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pemenang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adalah</a:t>
            </a:r>
            <a:r>
              <a:rPr lang="en-US" sz="2000" dirty="0">
                <a:solidFill>
                  <a:schemeClr val="bg1"/>
                </a:solidFill>
              </a:rPr>
              <a:t> orang yang </a:t>
            </a:r>
            <a:r>
              <a:rPr lang="en-US" sz="2000" dirty="0" err="1">
                <a:solidFill>
                  <a:schemeClr val="bg1"/>
                </a:solidFill>
              </a:rPr>
              <a:t>memegang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kupon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dengan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kelipatan</a:t>
            </a:r>
            <a:r>
              <a:rPr lang="en-US" sz="2000" dirty="0">
                <a:solidFill>
                  <a:schemeClr val="bg1"/>
                </a:solidFill>
              </a:rPr>
              <a:t> 10</a:t>
            </a:r>
          </a:p>
          <a:p>
            <a:pPr marL="571500" indent="-571500" algn="just">
              <a:buNone/>
            </a:pPr>
            <a:r>
              <a:rPr lang="en-US" sz="2000" dirty="0">
                <a:solidFill>
                  <a:schemeClr val="bg1"/>
                </a:solidFill>
              </a:rPr>
              <a:t>D = </a:t>
            </a:r>
            <a:r>
              <a:rPr lang="en-US" sz="2000" dirty="0" err="1">
                <a:solidFill>
                  <a:schemeClr val="bg1"/>
                </a:solidFill>
              </a:rPr>
              <a:t>Kejadian</a:t>
            </a:r>
            <a:r>
              <a:rPr lang="en-US" sz="2000" dirty="0">
                <a:solidFill>
                  <a:schemeClr val="bg1"/>
                </a:solidFill>
              </a:rPr>
              <a:t> yang </a:t>
            </a:r>
            <a:r>
              <a:rPr lang="en-US" sz="2000" dirty="0" err="1">
                <a:solidFill>
                  <a:schemeClr val="bg1"/>
                </a:solidFill>
              </a:rPr>
              <a:t>menjadi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pemenang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adalah</a:t>
            </a:r>
            <a:r>
              <a:rPr lang="en-US" sz="2000" dirty="0">
                <a:solidFill>
                  <a:schemeClr val="bg1"/>
                </a:solidFill>
              </a:rPr>
              <a:t> orang yang </a:t>
            </a:r>
            <a:r>
              <a:rPr lang="en-US" sz="2000" dirty="0" err="1">
                <a:solidFill>
                  <a:schemeClr val="bg1"/>
                </a:solidFill>
              </a:rPr>
              <a:t>memegang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kupon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dengan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bilangan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ganjil</a:t>
            </a:r>
            <a:endParaRPr lang="en-US" sz="20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E7C571DB-BE2E-2753-7A9F-0E6598C7C19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986" y="2306525"/>
                <a:ext cx="5061614" cy="1424354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dirty="0">
                    <a:solidFill>
                      <a:schemeClr val="bg1"/>
                    </a:solidFill>
                  </a:rPr>
                  <a:t>Karena yang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diambil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dua</a:t>
                </a:r>
                <a:r>
                  <a:rPr lang="en-US" sz="2000" dirty="0">
                    <a:solidFill>
                      <a:schemeClr val="bg1"/>
                    </a:solidFill>
                  </a:rPr>
                  <a:t> orang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pemenang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sekaligus</a:t>
                </a:r>
                <a:r>
                  <a:rPr lang="en-US" sz="2000" dirty="0">
                    <a:solidFill>
                      <a:schemeClr val="bg1"/>
                    </a:solidFill>
                  </a:rPr>
                  <a:t>,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maka</a:t>
                </a:r>
                <a:r>
                  <a:rPr lang="en-US" sz="2000" dirty="0">
                    <a:solidFill>
                      <a:schemeClr val="bg1"/>
                    </a:solidFill>
                  </a:rPr>
                  <a:t>: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</m:d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50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50!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2!</m:t>
                          </m:r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50−2</m:t>
                              </m:r>
                            </m:e>
                          </m:d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=1.225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E7C571DB-BE2E-2753-7A9F-0E6598C7C1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86" y="2306525"/>
                <a:ext cx="5061614" cy="1424354"/>
              </a:xfrm>
              <a:prstGeom prst="rect">
                <a:avLst/>
              </a:prstGeom>
              <a:blipFill>
                <a:blip r:embed="rId5"/>
                <a:stretch>
                  <a:fillRect l="-1325" t="-2137" r="-1205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9098CBED-A7E1-486C-57ED-11A97FB6A9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47467" y="4351868"/>
                <a:ext cx="4724349" cy="1942650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dirty="0">
                    <a:solidFill>
                      <a:schemeClr val="bg1"/>
                    </a:solidFill>
                  </a:rPr>
                  <a:t>Jadi,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peluang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pemenang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undian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tersebut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adalah</a:t>
                </a:r>
                <a:r>
                  <a:rPr lang="en-US" sz="2000" dirty="0">
                    <a:solidFill>
                      <a:schemeClr val="bg1"/>
                    </a:solidFill>
                  </a:rPr>
                  <a:t> orang yang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memegang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kupon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kelipatan</a:t>
                </a:r>
                <a:r>
                  <a:rPr lang="en-US" sz="2000" dirty="0">
                    <a:solidFill>
                      <a:schemeClr val="bg1"/>
                    </a:solidFill>
                  </a:rPr>
                  <a:t> 10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atau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bilangan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ganjil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adalah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62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245</m:t>
                        </m:r>
                      </m:den>
                    </m:f>
                  </m:oMath>
                </a14:m>
                <a:endParaRPr lang="en-US" sz="2000" b="0" dirty="0">
                  <a:solidFill>
                    <a:schemeClr val="bg1"/>
                  </a:solidFill>
                </a:endParaRPr>
              </a:p>
              <a:p>
                <a:pPr marL="0" indent="0" algn="just">
                  <a:buNone/>
                </a:pP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9098CBED-A7E1-486C-57ED-11A97FB6A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7467" y="4351868"/>
                <a:ext cx="4724349" cy="1942650"/>
              </a:xfrm>
              <a:prstGeom prst="rect">
                <a:avLst/>
              </a:prstGeom>
              <a:blipFill>
                <a:blip r:embed="rId6"/>
                <a:stretch>
                  <a:fillRect l="-1419" t="-1881" r="-1290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6">
                <a:extLst>
                  <a:ext uri="{FF2B5EF4-FFF2-40B4-BE49-F238E27FC236}">
                    <a16:creationId xmlns:a16="http://schemas.microsoft.com/office/drawing/2014/main" id="{EE390AA3-BB8D-9F39-4A3C-98E785973E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42969" y="3742438"/>
                <a:ext cx="5061614" cy="968656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rmAutofit fontScale="92500"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dirty="0">
                    <a:solidFill>
                      <a:schemeClr val="bg1"/>
                    </a:solidFill>
                  </a:rPr>
                  <a:t>Dengan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nomor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kupon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kelipatan</a:t>
                </a:r>
                <a:r>
                  <a:rPr lang="en-US" sz="2000" dirty="0">
                    <a:solidFill>
                      <a:schemeClr val="bg1"/>
                    </a:solidFill>
                  </a:rPr>
                  <a:t> 10,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maka</a:t>
                </a:r>
                <a:endParaRPr lang="en-US" sz="2000" dirty="0">
                  <a:solidFill>
                    <a:schemeClr val="bg1"/>
                  </a:solidFill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d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5!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2!</m:t>
                          </m:r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5−2</m:t>
                              </m:r>
                            </m:e>
                          </m:d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=10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1" name="Content Placeholder 6">
                <a:extLst>
                  <a:ext uri="{FF2B5EF4-FFF2-40B4-BE49-F238E27FC236}">
                    <a16:creationId xmlns:a16="http://schemas.microsoft.com/office/drawing/2014/main" id="{EE390AA3-BB8D-9F39-4A3C-98E785973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2969" y="3742438"/>
                <a:ext cx="5061614" cy="968656"/>
              </a:xfrm>
              <a:prstGeom prst="rect">
                <a:avLst/>
              </a:prstGeom>
              <a:blipFill>
                <a:blip r:embed="rId7"/>
                <a:stretch>
                  <a:fillRect l="-1205" t="-6289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6">
                <a:extLst>
                  <a:ext uri="{FF2B5EF4-FFF2-40B4-BE49-F238E27FC236}">
                    <a16:creationId xmlns:a16="http://schemas.microsoft.com/office/drawing/2014/main" id="{2A6C4E33-3BD8-E0C7-F840-E4553232E5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685" y="4751774"/>
                <a:ext cx="5061614" cy="968656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rmAutofit fontScale="92500"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dirty="0">
                    <a:solidFill>
                      <a:schemeClr val="bg1"/>
                    </a:solidFill>
                  </a:rPr>
                  <a:t>Dengan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nomor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kupon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bilangan</a:t>
                </a:r>
                <a:r>
                  <a:rPr lang="en-US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ganjil</a:t>
                </a:r>
                <a:r>
                  <a:rPr lang="en-US" sz="2000" dirty="0">
                    <a:solidFill>
                      <a:schemeClr val="bg1"/>
                    </a:solidFill>
                  </a:rPr>
                  <a:t>, </a:t>
                </a:r>
                <a:r>
                  <a:rPr lang="en-US" sz="2000" dirty="0" err="1">
                    <a:solidFill>
                      <a:schemeClr val="bg1"/>
                    </a:solidFill>
                  </a:rPr>
                  <a:t>maka</a:t>
                </a:r>
                <a:endParaRPr lang="en-US" sz="2000" dirty="0">
                  <a:solidFill>
                    <a:schemeClr val="bg1"/>
                  </a:solidFill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</m:d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25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25!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2!</m:t>
                          </m:r>
                          <m:d>
                            <m:dPr>
                              <m:ctrlP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25−2</m:t>
                              </m:r>
                            </m:e>
                          </m:d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=300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2" name="Content Placeholder 6">
                <a:extLst>
                  <a:ext uri="{FF2B5EF4-FFF2-40B4-BE49-F238E27FC236}">
                    <a16:creationId xmlns:a16="http://schemas.microsoft.com/office/drawing/2014/main" id="{2A6C4E33-3BD8-E0C7-F840-E4553232E5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85" y="4751774"/>
                <a:ext cx="5061614" cy="968656"/>
              </a:xfrm>
              <a:prstGeom prst="rect">
                <a:avLst/>
              </a:prstGeom>
              <a:blipFill>
                <a:blip r:embed="rId8"/>
                <a:stretch>
                  <a:fillRect l="-1083" t="-6289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44E3F049-FCA4-B1E6-AD92-50BA810C07D4}"/>
              </a:ext>
            </a:extLst>
          </p:cNvPr>
          <p:cNvSpPr txBox="1">
            <a:spLocks/>
          </p:cNvSpPr>
          <p:nvPr/>
        </p:nvSpPr>
        <p:spPr>
          <a:xfrm>
            <a:off x="7399069" y="470865"/>
            <a:ext cx="4572747" cy="1486563"/>
          </a:xfrm>
          <a:prstGeom prst="rect">
            <a:avLst/>
          </a:prstGeom>
          <a:noFill/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 err="1">
                <a:solidFill>
                  <a:schemeClr val="bg1"/>
                </a:solidFill>
              </a:rPr>
              <a:t>Tidak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ada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titik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sampel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kejadian</a:t>
            </a:r>
            <a:r>
              <a:rPr lang="en-US" sz="2000" dirty="0">
                <a:solidFill>
                  <a:schemeClr val="bg1"/>
                </a:solidFill>
              </a:rPr>
              <a:t> C yang juga </a:t>
            </a:r>
            <a:r>
              <a:rPr lang="en-US" sz="2000" dirty="0" err="1">
                <a:solidFill>
                  <a:schemeClr val="bg1"/>
                </a:solidFill>
              </a:rPr>
              <a:t>merupakan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titik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sampel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kejadian</a:t>
            </a:r>
            <a:r>
              <a:rPr lang="en-US" sz="2000" dirty="0">
                <a:solidFill>
                  <a:schemeClr val="bg1"/>
                </a:solidFill>
              </a:rPr>
              <a:t> D </a:t>
            </a:r>
            <a:r>
              <a:rPr lang="en-US" sz="2000" dirty="0" err="1">
                <a:solidFill>
                  <a:schemeClr val="bg1"/>
                </a:solidFill>
              </a:rPr>
              <a:t>sehingga</a:t>
            </a:r>
            <a:r>
              <a:rPr lang="en-US" sz="2000" dirty="0">
                <a:solidFill>
                  <a:schemeClr val="bg1"/>
                </a:solidFill>
              </a:rPr>
              <a:t> C dan D </a:t>
            </a:r>
            <a:r>
              <a:rPr lang="en-US" sz="2000" dirty="0" err="1">
                <a:solidFill>
                  <a:schemeClr val="bg1"/>
                </a:solidFill>
              </a:rPr>
              <a:t>merupakan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kejadian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saling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lepas</a:t>
            </a:r>
            <a:r>
              <a:rPr lang="en-US" sz="20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3031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6237</TotalTime>
  <Words>1629</Words>
  <Application>Microsoft Office PowerPoint</Application>
  <PresentationFormat>Widescreen</PresentationFormat>
  <Paragraphs>180</Paragraphs>
  <Slides>23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Cambria Math</vt:lpstr>
      <vt:lpstr>Trebuchet MS</vt:lpstr>
      <vt:lpstr>Office Theme</vt:lpstr>
      <vt:lpstr>PowerPoint Presentation</vt:lpstr>
      <vt:lpstr>PowerPoint Presentation</vt:lpstr>
      <vt:lpstr>PowerPoint Presentation</vt:lpstr>
      <vt:lpstr>Kejadian Majemuk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maryeni</dc:creator>
  <cp:lastModifiedBy>lucy maryeni</cp:lastModifiedBy>
  <cp:revision>46</cp:revision>
  <dcterms:created xsi:type="dcterms:W3CDTF">2022-07-14T00:39:31Z</dcterms:created>
  <dcterms:modified xsi:type="dcterms:W3CDTF">2022-10-03T02:56:28Z</dcterms:modified>
</cp:coreProperties>
</file>